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tags/tag49.xml" ContentType="application/vnd.openxmlformats-officedocument.presentationml.tags+xml"/>
  <Override PartName="/ppt/notesSlides/notesSlide48.xml" ContentType="application/vnd.openxmlformats-officedocument.presentationml.notesSlide+xml"/>
  <Override PartName="/ppt/tags/tag50.xml" ContentType="application/vnd.openxmlformats-officedocument.presentationml.tags+xml"/>
  <Override PartName="/ppt/notesSlides/notesSlide49.xml" ContentType="application/vnd.openxmlformats-officedocument.presentationml.notesSlide+xml"/>
  <Override PartName="/ppt/tags/tag51.xml" ContentType="application/vnd.openxmlformats-officedocument.presentationml.tags+xml"/>
  <Override PartName="/ppt/notesSlides/notesSlide50.xml" ContentType="application/vnd.openxmlformats-officedocument.presentationml.notesSlide+xml"/>
  <Override PartName="/ppt/tags/tag52.xml" ContentType="application/vnd.openxmlformats-officedocument.presentationml.tags+xml"/>
  <Override PartName="/ppt/notesSlides/notesSlide51.xml" ContentType="application/vnd.openxmlformats-officedocument.presentationml.notesSlide+xml"/>
  <Override PartName="/ppt/tags/tag53.xml" ContentType="application/vnd.openxmlformats-officedocument.presentationml.tags+xml"/>
  <Override PartName="/ppt/notesSlides/notesSlide52.xml" ContentType="application/vnd.openxmlformats-officedocument.presentationml.notesSlide+xml"/>
  <Override PartName="/ppt/tags/tag54.xml" ContentType="application/vnd.openxmlformats-officedocument.presentationml.tags+xml"/>
  <Override PartName="/ppt/notesSlides/notesSlide53.xml" ContentType="application/vnd.openxmlformats-officedocument.presentationml.notesSlide+xml"/>
  <Override PartName="/ppt/tags/tag55.xml" ContentType="application/vnd.openxmlformats-officedocument.presentationml.tags+xml"/>
  <Override PartName="/ppt/notesSlides/notesSlide54.xml" ContentType="application/vnd.openxmlformats-officedocument.presentationml.notesSlide+xml"/>
  <Override PartName="/ppt/tags/tag56.xml" ContentType="application/vnd.openxmlformats-officedocument.presentationml.tags+xml"/>
  <Override PartName="/ppt/notesSlides/notesSlide55.xml" ContentType="application/vnd.openxmlformats-officedocument.presentationml.notesSlide+xml"/>
  <Override PartName="/ppt/tags/tag57.xml" ContentType="application/vnd.openxmlformats-officedocument.presentationml.tags+xml"/>
  <Override PartName="/ppt/notesSlides/notesSlide56.xml" ContentType="application/vnd.openxmlformats-officedocument.presentationml.notesSlide+xml"/>
  <Override PartName="/ppt/tags/tag58.xml" ContentType="application/vnd.openxmlformats-officedocument.presentationml.tags+xml"/>
  <Override PartName="/ppt/notesSlides/notesSlide57.xml" ContentType="application/vnd.openxmlformats-officedocument.presentationml.notesSlide+xml"/>
  <Override PartName="/ppt/tags/tag59.xml" ContentType="application/vnd.openxmlformats-officedocument.presentationml.tags+xml"/>
  <Override PartName="/ppt/notesSlides/notesSlide58.xml" ContentType="application/vnd.openxmlformats-officedocument.presentationml.notesSlide+xml"/>
  <Override PartName="/ppt/tags/tag60.xml" ContentType="application/vnd.openxmlformats-officedocument.presentationml.tags+xml"/>
  <Override PartName="/ppt/notesSlides/notesSlide59.xml" ContentType="application/vnd.openxmlformats-officedocument.presentationml.notesSlide+xml"/>
  <Override PartName="/ppt/tags/tag61.xml" ContentType="application/vnd.openxmlformats-officedocument.presentationml.tags+xml"/>
  <Override PartName="/ppt/notesSlides/notesSlide60.xml" ContentType="application/vnd.openxmlformats-officedocument.presentationml.notesSlide+xml"/>
  <Override PartName="/ppt/tags/tag62.xml" ContentType="application/vnd.openxmlformats-officedocument.presentationml.tags+xml"/>
  <Override PartName="/ppt/notesSlides/notesSlide61.xml" ContentType="application/vnd.openxmlformats-officedocument.presentationml.notesSlide+xml"/>
  <Override PartName="/ppt/tags/tag63.xml" ContentType="application/vnd.openxmlformats-officedocument.presentationml.tags+xml"/>
  <Override PartName="/ppt/notesSlides/notesSlide62.xml" ContentType="application/vnd.openxmlformats-officedocument.presentationml.notesSlide+xml"/>
  <Override PartName="/ppt/tags/tag64.xml" ContentType="application/vnd.openxmlformats-officedocument.presentationml.tags+xml"/>
  <Override PartName="/ppt/notesSlides/notesSlide63.xml" ContentType="application/vnd.openxmlformats-officedocument.presentationml.notesSlide+xml"/>
  <Override PartName="/ppt/tags/tag65.xml" ContentType="application/vnd.openxmlformats-officedocument.presentationml.tags+xml"/>
  <Override PartName="/ppt/notesSlides/notesSlide64.xml" ContentType="application/vnd.openxmlformats-officedocument.presentationml.notesSlide+xml"/>
  <Override PartName="/ppt/tags/tag66.xml" ContentType="application/vnd.openxmlformats-officedocument.presentationml.tags+xml"/>
  <Override PartName="/ppt/notesSlides/notesSlide65.xml" ContentType="application/vnd.openxmlformats-officedocument.presentationml.notesSlide+xml"/>
  <Override PartName="/ppt/tags/tag67.xml" ContentType="application/vnd.openxmlformats-officedocument.presentationml.tags+xml"/>
  <Override PartName="/ppt/notesSlides/notesSlide6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1"/>
  </p:notesMasterIdLst>
  <p:sldIdLst>
    <p:sldId id="415" r:id="rId5"/>
    <p:sldId id="414" r:id="rId6"/>
    <p:sldId id="529" r:id="rId7"/>
    <p:sldId id="531" r:id="rId8"/>
    <p:sldId id="530" r:id="rId9"/>
    <p:sldId id="532" r:id="rId10"/>
    <p:sldId id="533" r:id="rId11"/>
    <p:sldId id="534" r:id="rId12"/>
    <p:sldId id="535" r:id="rId13"/>
    <p:sldId id="536" r:id="rId14"/>
    <p:sldId id="445" r:id="rId15"/>
    <p:sldId id="537" r:id="rId16"/>
    <p:sldId id="538" r:id="rId17"/>
    <p:sldId id="539" r:id="rId18"/>
    <p:sldId id="540" r:id="rId19"/>
    <p:sldId id="541" r:id="rId20"/>
    <p:sldId id="542" r:id="rId21"/>
    <p:sldId id="528" r:id="rId22"/>
    <p:sldId id="547" r:id="rId23"/>
    <p:sldId id="543" r:id="rId24"/>
    <p:sldId id="544" r:id="rId25"/>
    <p:sldId id="545" r:id="rId26"/>
    <p:sldId id="546" r:id="rId27"/>
    <p:sldId id="548" r:id="rId28"/>
    <p:sldId id="549" r:id="rId29"/>
    <p:sldId id="550" r:id="rId30"/>
    <p:sldId id="559" r:id="rId31"/>
    <p:sldId id="551" r:id="rId32"/>
    <p:sldId id="558" r:id="rId33"/>
    <p:sldId id="560" r:id="rId34"/>
    <p:sldId id="561" r:id="rId35"/>
    <p:sldId id="527" r:id="rId36"/>
    <p:sldId id="562" r:id="rId37"/>
    <p:sldId id="469" r:id="rId38"/>
    <p:sldId id="520" r:id="rId39"/>
    <p:sldId id="521" r:id="rId40"/>
    <p:sldId id="450" r:id="rId41"/>
    <p:sldId id="516" r:id="rId42"/>
    <p:sldId id="470" r:id="rId43"/>
    <p:sldId id="524" r:id="rId44"/>
    <p:sldId id="525" r:id="rId45"/>
    <p:sldId id="526" r:id="rId46"/>
    <p:sldId id="575" r:id="rId47"/>
    <p:sldId id="576" r:id="rId48"/>
    <p:sldId id="577" r:id="rId49"/>
    <p:sldId id="578" r:id="rId50"/>
    <p:sldId id="568" r:id="rId51"/>
    <p:sldId id="569" r:id="rId52"/>
    <p:sldId id="572" r:id="rId53"/>
    <p:sldId id="573" r:id="rId54"/>
    <p:sldId id="574" r:id="rId55"/>
    <p:sldId id="579" r:id="rId56"/>
    <p:sldId id="580" r:id="rId57"/>
    <p:sldId id="581" r:id="rId58"/>
    <p:sldId id="429" r:id="rId59"/>
    <p:sldId id="582" r:id="rId60"/>
    <p:sldId id="583" r:id="rId61"/>
    <p:sldId id="584" r:id="rId62"/>
    <p:sldId id="585" r:id="rId63"/>
    <p:sldId id="338" r:id="rId64"/>
    <p:sldId id="563" r:id="rId65"/>
    <p:sldId id="564" r:id="rId66"/>
    <p:sldId id="566" r:id="rId67"/>
    <p:sldId id="565" r:id="rId68"/>
    <p:sldId id="567" r:id="rId69"/>
    <p:sldId id="385" r:id="rId70"/>
  </p:sldIdLst>
  <p:sldSz cx="12192000" cy="6858000"/>
  <p:notesSz cx="6858000" cy="9144000"/>
  <p:custDataLst>
    <p:tags r:id="rId7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7AA5E0F2-9318-4E2B-9FAE-FC711BB1FB93}">
          <p14:sldIdLst>
            <p14:sldId id="415"/>
          </p14:sldIdLst>
        </p14:section>
        <p14:section name="Level 1" id="{960BC024-8E55-4C49-B3B4-8DBA0BA921BB}">
          <p14:sldIdLst>
            <p14:sldId id="414"/>
            <p14:sldId id="529"/>
            <p14:sldId id="531"/>
            <p14:sldId id="530"/>
            <p14:sldId id="532"/>
            <p14:sldId id="533"/>
            <p14:sldId id="534"/>
            <p14:sldId id="535"/>
            <p14:sldId id="536"/>
            <p14:sldId id="445"/>
            <p14:sldId id="537"/>
            <p14:sldId id="538"/>
            <p14:sldId id="539"/>
            <p14:sldId id="540"/>
            <p14:sldId id="541"/>
            <p14:sldId id="542"/>
          </p14:sldIdLst>
        </p14:section>
        <p14:section name="Level 2" id="{CED82382-FA95-4862-A76A-001757DD5041}">
          <p14:sldIdLst>
            <p14:sldId id="528"/>
            <p14:sldId id="547"/>
            <p14:sldId id="543"/>
            <p14:sldId id="544"/>
            <p14:sldId id="545"/>
            <p14:sldId id="546"/>
            <p14:sldId id="548"/>
            <p14:sldId id="549"/>
            <p14:sldId id="550"/>
            <p14:sldId id="559"/>
            <p14:sldId id="551"/>
            <p14:sldId id="558"/>
            <p14:sldId id="560"/>
            <p14:sldId id="561"/>
          </p14:sldIdLst>
        </p14:section>
        <p14:section name="Level 3" id="{4A34471D-BC51-42E8-9D36-5AE5268FBE0D}">
          <p14:sldIdLst>
            <p14:sldId id="527"/>
            <p14:sldId id="562"/>
            <p14:sldId id="469"/>
            <p14:sldId id="520"/>
            <p14:sldId id="521"/>
            <p14:sldId id="450"/>
            <p14:sldId id="516"/>
            <p14:sldId id="470"/>
            <p14:sldId id="524"/>
            <p14:sldId id="525"/>
            <p14:sldId id="526"/>
            <p14:sldId id="575"/>
            <p14:sldId id="576"/>
            <p14:sldId id="577"/>
            <p14:sldId id="578"/>
            <p14:sldId id="568"/>
            <p14:sldId id="569"/>
            <p14:sldId id="572"/>
            <p14:sldId id="573"/>
            <p14:sldId id="574"/>
            <p14:sldId id="579"/>
            <p14:sldId id="580"/>
            <p14:sldId id="581"/>
            <p14:sldId id="429"/>
            <p14:sldId id="582"/>
            <p14:sldId id="583"/>
            <p14:sldId id="584"/>
            <p14:sldId id="585"/>
            <p14:sldId id="338"/>
            <p14:sldId id="563"/>
            <p14:sldId id="564"/>
            <p14:sldId id="566"/>
            <p14:sldId id="565"/>
            <p14:sldId id="567"/>
            <p14:sldId id="38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1D55"/>
    <a:srgbClr val="FA7F76"/>
    <a:srgbClr val="E05365"/>
    <a:srgbClr val="FEB000"/>
    <a:srgbClr val="D983FE"/>
    <a:srgbClr val="00FB7F"/>
    <a:srgbClr val="01FCDB"/>
    <a:srgbClr val="B03B32"/>
    <a:srgbClr val="E26365"/>
    <a:srgbClr val="0018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6E2793-6B80-43F5-895F-B3BD87A5E379}" v="17" dt="2022-10-18T05:23:31.6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01" autoAdjust="0"/>
    <p:restoredTop sz="74386" autoAdjust="0"/>
  </p:normalViewPr>
  <p:slideViewPr>
    <p:cSldViewPr>
      <p:cViewPr varScale="1">
        <p:scale>
          <a:sx n="52" d="100"/>
          <a:sy n="52" d="100"/>
        </p:scale>
        <p:origin x="1416" y="52"/>
      </p:cViewPr>
      <p:guideLst/>
    </p:cSldViewPr>
  </p:slideViewPr>
  <p:notesTextViewPr>
    <p:cViewPr>
      <p:scale>
        <a:sx n="1" d="1"/>
        <a:sy n="1" d="1"/>
      </p:scale>
      <p:origin x="0" y="0"/>
    </p:cViewPr>
  </p:notesTextViewPr>
  <p:sorterViewPr>
    <p:cViewPr>
      <p:scale>
        <a:sx n="100" d="100"/>
        <a:sy n="100" d="100"/>
      </p:scale>
      <p:origin x="0" y="-1372"/>
    </p:cViewPr>
  </p:sorterViewPr>
  <p:notesViewPr>
    <p:cSldViewPr>
      <p:cViewPr varScale="1">
        <p:scale>
          <a:sx n="55" d="100"/>
          <a:sy n="55" d="100"/>
        </p:scale>
        <p:origin x="2604" y="2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05A34-0E98-4DFB-8308-ABED79EE41D5}" type="datetimeFigureOut">
              <a:rPr lang="en-US" smtClean="0"/>
              <a:t>5/31/2024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57705A-9AC5-43B3-935C-F11C123156F7}" type="slidenum">
              <a:rPr lang="en-US" smtClean="0"/>
              <a:t>‹#›</a:t>
            </a:fld>
            <a:endParaRPr lang="en-US"/>
          </a:p>
        </p:txBody>
      </p:sp>
    </p:spTree>
    <p:extLst>
      <p:ext uri="{BB962C8B-B14F-4D97-AF65-F5344CB8AC3E}">
        <p14:creationId xmlns:p14="http://schemas.microsoft.com/office/powerpoint/2010/main" val="3056931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assessment has three levels of storyboarding. </a:t>
            </a:r>
            <a:endParaRPr lang="en-UG" dirty="0"/>
          </a:p>
        </p:txBody>
      </p:sp>
      <p:sp>
        <p:nvSpPr>
          <p:cNvPr id="4" name="Slide Number Placeholder 3"/>
          <p:cNvSpPr>
            <a:spLocks noGrp="1"/>
          </p:cNvSpPr>
          <p:nvPr>
            <p:ph type="sldNum" sz="quarter" idx="5"/>
          </p:nvPr>
        </p:nvSpPr>
        <p:spPr/>
        <p:txBody>
          <a:bodyPr/>
          <a:lstStyle/>
          <a:p>
            <a:fld id="{E257705A-9AC5-43B3-935C-F11C123156F7}" type="slidenum">
              <a:rPr lang="en-US" smtClean="0"/>
              <a:t>1</a:t>
            </a:fld>
            <a:endParaRPr lang="en-US"/>
          </a:p>
        </p:txBody>
      </p:sp>
    </p:spTree>
    <p:extLst>
      <p:ext uri="{BB962C8B-B14F-4D97-AF65-F5344CB8AC3E}">
        <p14:creationId xmlns:p14="http://schemas.microsoft.com/office/powerpoint/2010/main" val="215637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solidFill>
                  <a:schemeClr val="tx1"/>
                </a:solidFill>
                <a:ea typeface="Calibri"/>
                <a:cs typeface="Calibri"/>
                <a:sym typeface="Calibri"/>
              </a:rPr>
              <a:t>Screen No.: 8</a:t>
            </a:r>
            <a:endParaRPr lang="en-US" dirty="0">
              <a:solidFill>
                <a:schemeClr val="tx1"/>
              </a:solidFill>
            </a:endParaRPr>
          </a:p>
          <a:p>
            <a:pPr marL="0" lvl="0" indent="0" algn="l" rtl="0">
              <a:spcBef>
                <a:spcPts val="250"/>
              </a:spcBef>
              <a:spcAft>
                <a:spcPts val="0"/>
              </a:spcAft>
              <a:buNone/>
            </a:pPr>
            <a:r>
              <a:rPr lang="en-US" b="1" dirty="0">
                <a:solidFill>
                  <a:schemeClr val="tx1"/>
                </a:solidFill>
                <a:ea typeface="Calibri"/>
                <a:cs typeface="Calibri"/>
                <a:sym typeface="Calibri"/>
              </a:rPr>
              <a:t>Screen Type: </a:t>
            </a:r>
            <a:r>
              <a:rPr lang="en-US" b="0" dirty="0">
                <a:solidFill>
                  <a:schemeClr val="tx1"/>
                </a:solidFill>
                <a:ea typeface="Calibri"/>
                <a:cs typeface="Calibri"/>
                <a:sym typeface="Calibri"/>
              </a:rPr>
              <a:t>static</a:t>
            </a:r>
            <a:endParaRPr lang="en-US" b="0" dirty="0">
              <a:solidFill>
                <a:schemeClr val="tx1"/>
              </a:solidFill>
            </a:endParaRPr>
          </a:p>
          <a:p>
            <a:pPr algn="l"/>
            <a:r>
              <a:rPr lang="en-US" b="1" dirty="0">
                <a:solidFill>
                  <a:schemeClr val="tx1"/>
                </a:solidFill>
                <a:ea typeface="Calibri"/>
                <a:cs typeface="Calibri"/>
                <a:sym typeface="Calibri"/>
              </a:rPr>
              <a:t>Narration:</a:t>
            </a:r>
            <a:endParaRPr lang="en-US" sz="1200" dirty="0">
              <a:latin typeface="Roboto" panose="02000000000000000000" pitchFamily="2" charset="0"/>
              <a:ea typeface="Roboto" panose="02000000000000000000" pitchFamily="2" charset="0"/>
            </a:endParaRPr>
          </a:p>
          <a:p>
            <a:r>
              <a:rPr lang="en-US" sz="1200" dirty="0">
                <a:solidFill>
                  <a:schemeClr val="bg1"/>
                </a:solidFill>
              </a:rPr>
              <a:t>In this course, you learn about:</a:t>
            </a:r>
          </a:p>
          <a:p>
            <a:pPr marL="285750" indent="-285750">
              <a:buFont typeface="Arial" panose="020B0604020202020204" pitchFamily="34" charset="0"/>
              <a:buChar char="•"/>
            </a:pPr>
            <a:r>
              <a:rPr lang="en-US" sz="1200" dirty="0">
                <a:solidFill>
                  <a:schemeClr val="bg1"/>
                </a:solidFill>
              </a:rPr>
              <a:t>Subconscious Reprogramming</a:t>
            </a:r>
          </a:p>
          <a:p>
            <a:pPr marL="285750" indent="-285750">
              <a:buFont typeface="Arial" panose="020B0604020202020204" pitchFamily="34" charset="0"/>
              <a:buChar char="•"/>
            </a:pPr>
            <a:r>
              <a:rPr lang="en-US" sz="1200" dirty="0">
                <a:solidFill>
                  <a:schemeClr val="bg1"/>
                </a:solidFill>
              </a:rPr>
              <a:t>Negative thought patterns</a:t>
            </a:r>
          </a:p>
          <a:p>
            <a:pPr marL="285750" indent="-285750">
              <a:buFont typeface="Arial" panose="020B0604020202020204" pitchFamily="34" charset="0"/>
              <a:buChar char="•"/>
            </a:pPr>
            <a:r>
              <a:rPr lang="en-US" sz="1200" dirty="0">
                <a:solidFill>
                  <a:schemeClr val="bg1"/>
                </a:solidFill>
              </a:rPr>
              <a:t>Techniques to reprogram the subconscious mind</a:t>
            </a:r>
            <a:endParaRPr lang="en-UG" sz="1200" dirty="0">
              <a:solidFill>
                <a:schemeClr val="bg1"/>
              </a:solidFill>
            </a:endParaRPr>
          </a:p>
          <a:p>
            <a:pPr marL="0" lvl="0" indent="0" algn="l" rtl="0">
              <a:spcBef>
                <a:spcPts val="250"/>
              </a:spcBef>
              <a:spcAft>
                <a:spcPts val="0"/>
              </a:spcAft>
              <a:buNone/>
            </a:pPr>
            <a:endParaRPr lang="en-US" sz="1200" b="1" dirty="0">
              <a:solidFill>
                <a:schemeClr val="tx1"/>
              </a:solidFill>
              <a:ea typeface="Calibri"/>
              <a:cs typeface="Calibri"/>
              <a:sym typeface="Calibri"/>
            </a:endParaRPr>
          </a:p>
          <a:p>
            <a:pPr marL="0" lvl="0" indent="0" algn="l" rtl="0">
              <a:spcBef>
                <a:spcPts val="250"/>
              </a:spcBef>
              <a:spcAft>
                <a:spcPts val="0"/>
              </a:spcAft>
              <a:buNone/>
            </a:pPr>
            <a:endParaRPr lang="en-US" sz="1200" b="1" dirty="0">
              <a:solidFill>
                <a:schemeClr val="tx1"/>
              </a:solidFill>
              <a:ea typeface="Calibri"/>
              <a:cs typeface="Calibri"/>
              <a:sym typeface="Calibri"/>
            </a:endParaRPr>
          </a:p>
          <a:p>
            <a:pPr marL="0" lvl="0" indent="0" algn="l" rtl="0">
              <a:spcBef>
                <a:spcPts val="250"/>
              </a:spcBef>
              <a:spcAft>
                <a:spcPts val="0"/>
              </a:spcAft>
              <a:buNone/>
            </a:pPr>
            <a:r>
              <a:rPr lang="en-US" b="1" dirty="0">
                <a:solidFill>
                  <a:schemeClr val="tx1"/>
                </a:solidFill>
                <a:ea typeface="Calibri"/>
                <a:cs typeface="Calibri"/>
                <a:sym typeface="Calibri"/>
              </a:rPr>
              <a:t>Art Direction Notes: </a:t>
            </a:r>
            <a:r>
              <a:rPr lang="en-US" b="0" dirty="0">
                <a:solidFill>
                  <a:schemeClr val="tx1"/>
                </a:solidFill>
                <a:ea typeface="Calibri"/>
                <a:cs typeface="Calibri"/>
                <a:sym typeface="Calibri"/>
              </a:rPr>
              <a:t>Synch the OST with VO.</a:t>
            </a:r>
            <a:endParaRPr lang="en-US" b="0" dirty="0"/>
          </a:p>
        </p:txBody>
      </p:sp>
      <p:sp>
        <p:nvSpPr>
          <p:cNvPr id="4" name="Slide Number Placeholder 3"/>
          <p:cNvSpPr>
            <a:spLocks noGrp="1"/>
          </p:cNvSpPr>
          <p:nvPr>
            <p:ph type="sldNum" sz="quarter" idx="5"/>
          </p:nvPr>
        </p:nvSpPr>
        <p:spPr/>
        <p:txBody>
          <a:bodyPr/>
          <a:lstStyle/>
          <a:p>
            <a:fld id="{E257705A-9AC5-43B3-935C-F11C123156F7}" type="slidenum">
              <a:rPr lang="en-US" smtClean="0"/>
              <a:t>10</a:t>
            </a:fld>
            <a:endParaRPr lang="en-US"/>
          </a:p>
        </p:txBody>
      </p:sp>
    </p:spTree>
    <p:extLst>
      <p:ext uri="{BB962C8B-B14F-4D97-AF65-F5344CB8AC3E}">
        <p14:creationId xmlns:p14="http://schemas.microsoft.com/office/powerpoint/2010/main" val="3591423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solidFill>
                  <a:schemeClr val="tx1"/>
                </a:solidFill>
                <a:latin typeface="+mn-lt"/>
                <a:ea typeface="Calibri"/>
                <a:cs typeface="Calibri"/>
                <a:sym typeface="Calibri"/>
              </a:rPr>
              <a:t>Screen Type: </a:t>
            </a:r>
            <a:r>
              <a:rPr lang="en-US" dirty="0">
                <a:solidFill>
                  <a:schemeClr val="tx1"/>
                </a:solidFill>
                <a:latin typeface="+mn-lt"/>
                <a:ea typeface="Calibri"/>
                <a:cs typeface="Calibri"/>
                <a:sym typeface="Calibri"/>
              </a:rPr>
              <a:t>Transition Screen</a:t>
            </a:r>
            <a:endParaRPr lang="en-US" dirty="0">
              <a:solidFill>
                <a:schemeClr val="tx1"/>
              </a:solidFill>
              <a:latin typeface="+mn-lt"/>
            </a:endParaRPr>
          </a:p>
          <a:p>
            <a:pPr marL="0" lvl="0" indent="0" algn="l" rtl="0">
              <a:spcBef>
                <a:spcPts val="250"/>
              </a:spcBef>
              <a:spcAft>
                <a:spcPts val="0"/>
              </a:spcAft>
              <a:buNone/>
            </a:pPr>
            <a:endParaRPr lang="en-US" b="1" dirty="0">
              <a:solidFill>
                <a:schemeClr val="tx1"/>
              </a:solidFill>
              <a:latin typeface="+mn-lt"/>
              <a:ea typeface="Calibri"/>
              <a:cs typeface="Calibri"/>
              <a:sym typeface="Calibri"/>
            </a:endParaRPr>
          </a:p>
          <a:p>
            <a:pPr marL="0" lvl="0" indent="0" algn="just" rtl="0">
              <a:lnSpc>
                <a:spcPct val="115000"/>
              </a:lnSpc>
              <a:spcBef>
                <a:spcPts val="250"/>
              </a:spcBef>
              <a:spcAft>
                <a:spcPts val="0"/>
              </a:spcAft>
              <a:buNone/>
            </a:pPr>
            <a:r>
              <a:rPr lang="en-US" b="1" dirty="0">
                <a:solidFill>
                  <a:schemeClr val="tx1"/>
                </a:solidFill>
                <a:latin typeface="+mn-lt"/>
                <a:ea typeface="Calibri"/>
                <a:cs typeface="Calibri"/>
                <a:sym typeface="Calibri"/>
              </a:rPr>
              <a:t>Narration</a:t>
            </a:r>
            <a:r>
              <a:rPr lang="en-US" dirty="0">
                <a:solidFill>
                  <a:schemeClr val="tx1"/>
                </a:solidFill>
                <a:latin typeface="+mn-lt"/>
                <a:ea typeface="Calibri"/>
                <a:cs typeface="Calibri"/>
                <a:sym typeface="Calibri"/>
              </a:rPr>
              <a:t>: </a:t>
            </a:r>
            <a:r>
              <a:rPr lang="en-US" sz="1200" b="0" dirty="0">
                <a:solidFill>
                  <a:schemeClr val="tx1"/>
                </a:solidFill>
                <a:latin typeface="+mn-lt"/>
              </a:rPr>
              <a:t>So </a:t>
            </a:r>
            <a:r>
              <a:rPr lang="en-US" sz="1200" b="0" dirty="0">
                <a:solidFill>
                  <a:schemeClr val="tx1"/>
                </a:solidFill>
                <a:latin typeface="+mn-lt"/>
                <a:ea typeface="Calibri"/>
                <a:cs typeface="Calibri"/>
                <a:sym typeface="Calibri"/>
              </a:rPr>
              <a:t>t</a:t>
            </a:r>
            <a:r>
              <a:rPr lang="en-US" sz="1200" dirty="0">
                <a:solidFill>
                  <a:schemeClr val="tx1"/>
                </a:solidFill>
                <a:latin typeface="+mn-lt"/>
                <a:ea typeface="Calibri"/>
                <a:cs typeface="Calibri"/>
                <a:sym typeface="Calibri"/>
              </a:rPr>
              <a:t>hat’s a lot to keep track of.  Let’s see how much you remember.</a:t>
            </a:r>
            <a:endParaRPr lang="en-US" dirty="0">
              <a:solidFill>
                <a:schemeClr val="tx1"/>
              </a:solidFill>
              <a:latin typeface="+mn-lt"/>
            </a:endParaRPr>
          </a:p>
          <a:p>
            <a:pPr marL="0" lvl="0" indent="0" algn="just" rtl="0">
              <a:lnSpc>
                <a:spcPct val="115000"/>
              </a:lnSpc>
              <a:spcBef>
                <a:spcPts val="0"/>
              </a:spcBef>
              <a:spcAft>
                <a:spcPts val="0"/>
              </a:spcAft>
              <a:buNone/>
            </a:pPr>
            <a:endParaRPr lang="en-US" sz="1200" dirty="0">
              <a:solidFill>
                <a:schemeClr val="tx1"/>
              </a:solidFill>
              <a:latin typeface="+mn-lt"/>
              <a:ea typeface="Calibri"/>
              <a:cs typeface="Calibri"/>
              <a:sym typeface="Calibri"/>
            </a:endParaRPr>
          </a:p>
          <a:p>
            <a:pPr marL="0" lvl="0" indent="0" algn="l" rtl="0">
              <a:spcBef>
                <a:spcPts val="250"/>
              </a:spcBef>
              <a:spcAft>
                <a:spcPts val="0"/>
              </a:spcAft>
              <a:buNone/>
            </a:pPr>
            <a:r>
              <a:rPr lang="en-US" b="1" dirty="0">
                <a:solidFill>
                  <a:schemeClr val="tx1"/>
                </a:solidFill>
                <a:latin typeface="+mn-lt"/>
                <a:ea typeface="Calibri"/>
                <a:cs typeface="Calibri"/>
                <a:sym typeface="Calibri"/>
              </a:rPr>
              <a:t>Art Direction Notes: </a:t>
            </a:r>
            <a:r>
              <a:rPr lang="en-US" sz="1200" dirty="0">
                <a:solidFill>
                  <a:schemeClr val="tx1"/>
                </a:solidFill>
                <a:latin typeface="+mn-lt"/>
                <a:ea typeface="Calibri"/>
                <a:cs typeface="Calibri"/>
                <a:sym typeface="Calibri"/>
              </a:rPr>
              <a:t>Screen will transition to the next topic after the audio.</a:t>
            </a:r>
            <a:endParaRPr lang="en-US" dirty="0">
              <a:solidFill>
                <a:schemeClr val="tx1"/>
              </a:solidFill>
              <a:latin typeface="+mn-lt"/>
            </a:endParaRPr>
          </a:p>
        </p:txBody>
      </p:sp>
      <p:sp>
        <p:nvSpPr>
          <p:cNvPr id="4" name="Slide Number Placeholder 3"/>
          <p:cNvSpPr>
            <a:spLocks noGrp="1"/>
          </p:cNvSpPr>
          <p:nvPr>
            <p:ph type="sldNum" sz="quarter" idx="5"/>
          </p:nvPr>
        </p:nvSpPr>
        <p:spPr/>
        <p:txBody>
          <a:bodyPr/>
          <a:lstStyle/>
          <a:p>
            <a:fld id="{E257705A-9AC5-43B3-935C-F11C123156F7}" type="slidenum">
              <a:rPr lang="en-US" smtClean="0"/>
              <a:t>11</a:t>
            </a:fld>
            <a:endParaRPr lang="en-US"/>
          </a:p>
        </p:txBody>
      </p:sp>
    </p:spTree>
    <p:extLst>
      <p:ext uri="{BB962C8B-B14F-4D97-AF65-F5344CB8AC3E}">
        <p14:creationId xmlns:p14="http://schemas.microsoft.com/office/powerpoint/2010/main" val="1452890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50"/>
              </a:spcAft>
              <a:defRPr/>
            </a:pPr>
            <a:r>
              <a:rPr lang="en-US" altLang="en-US" sz="1200" b="1" dirty="0">
                <a:solidFill>
                  <a:schemeClr val="tx1"/>
                </a:solidFill>
                <a:latin typeface="+mn-lt"/>
                <a:cs typeface="Calibri" panose="020F0502020204030204" pitchFamily="34" charset="0"/>
              </a:rPr>
              <a:t>Screen No.: 9</a:t>
            </a:r>
          </a:p>
          <a:p>
            <a:pPr>
              <a:spcAft>
                <a:spcPts val="250"/>
              </a:spcAft>
              <a:defRPr/>
            </a:pPr>
            <a:r>
              <a:rPr lang="en-US" altLang="en-US" sz="1200" b="1" dirty="0">
                <a:solidFill>
                  <a:schemeClr val="tx1"/>
                </a:solidFill>
                <a:latin typeface="+mn-lt"/>
                <a:cs typeface="Calibri" panose="020F0502020204030204" pitchFamily="34" charset="0"/>
              </a:rPr>
              <a:t>Screen Type: </a:t>
            </a:r>
            <a:r>
              <a:rPr lang="en-US" altLang="en-US" sz="1200" dirty="0">
                <a:solidFill>
                  <a:schemeClr val="tx1"/>
                </a:solidFill>
                <a:latin typeface="+mn-lt"/>
                <a:cs typeface="Calibri" panose="020F0502020204030204" pitchFamily="34" charset="0"/>
              </a:rPr>
              <a:t>KC 1 – MCQ</a:t>
            </a:r>
          </a:p>
          <a:p>
            <a:pPr>
              <a:spcAft>
                <a:spcPts val="250"/>
              </a:spcAft>
              <a:defRPr/>
            </a:pPr>
            <a:endParaRPr lang="en-US" altLang="en-US" sz="1200" b="1" dirty="0">
              <a:solidFill>
                <a:schemeClr val="tx1"/>
              </a:solidFill>
              <a:latin typeface="+mn-lt"/>
              <a:cs typeface="Calibri" panose="020F0502020204030204" pitchFamily="34" charset="0"/>
            </a:endParaRPr>
          </a:p>
          <a:p>
            <a:r>
              <a:rPr lang="en-US" altLang="en-US" sz="1200" b="1" dirty="0">
                <a:solidFill>
                  <a:schemeClr val="tx1"/>
                </a:solidFill>
                <a:latin typeface="+mn-lt"/>
                <a:cs typeface="Calibri" panose="020F0502020204030204" pitchFamily="34" charset="0"/>
              </a:rPr>
              <a:t>Narration</a:t>
            </a:r>
            <a:r>
              <a:rPr lang="en-US" altLang="en-US" sz="1200" dirty="0">
                <a:solidFill>
                  <a:schemeClr val="tx1"/>
                </a:solidFill>
                <a:latin typeface="+mn-lt"/>
                <a:cs typeface="Calibri" panose="020F0502020204030204" pitchFamily="34" charset="0"/>
              </a:rPr>
              <a:t>: </a:t>
            </a:r>
            <a:r>
              <a:rPr lang="en-US" sz="1200" i="0" dirty="0">
                <a:solidFill>
                  <a:srgbClr val="001848"/>
                </a:solidFill>
                <a:latin typeface="Helvetica" pitchFamily="2" charset="0"/>
              </a:rPr>
              <a:t>Which is the first step in subconscious reprogramming?</a:t>
            </a:r>
          </a:p>
          <a:p>
            <a:endParaRPr lang="en-US" sz="800" b="0" i="0" dirty="0">
              <a:solidFill>
                <a:srgbClr val="001848"/>
              </a:solidFill>
              <a:latin typeface="Helvetica" pitchFamily="2" charset="0"/>
            </a:endParaRPr>
          </a:p>
          <a:p>
            <a:r>
              <a:rPr lang="en-US" sz="1200" b="0" dirty="0">
                <a:solidFill>
                  <a:srgbClr val="001848"/>
                </a:solidFill>
                <a:latin typeface="Helvetica" pitchFamily="2" charset="0"/>
              </a:rPr>
              <a:t>Select the suitable option and Submit when you are finished.</a:t>
            </a:r>
          </a:p>
          <a:p>
            <a:pPr algn="just">
              <a:lnSpc>
                <a:spcPct val="115000"/>
              </a:lnSpc>
              <a:defRPr/>
            </a:pPr>
            <a:endParaRPr lang="en-IN" altLang="en-US" sz="1200" dirty="0">
              <a:solidFill>
                <a:schemeClr val="tx1"/>
              </a:solidFill>
              <a:latin typeface="+mn-lt"/>
              <a:cs typeface="Calibri" panose="020F0502020204030204" pitchFamily="34" charset="0"/>
            </a:endParaRPr>
          </a:p>
          <a:p>
            <a:pPr>
              <a:lnSpc>
                <a:spcPct val="115000"/>
              </a:lnSpc>
              <a:defRPr/>
            </a:pPr>
            <a:r>
              <a:rPr lang="en-US" altLang="en-US" sz="1200" b="1" dirty="0">
                <a:solidFill>
                  <a:schemeClr val="tx1"/>
                </a:solidFill>
                <a:latin typeface="+mn-lt"/>
                <a:cs typeface="Calibri" panose="020F0502020204030204" pitchFamily="34" charset="0"/>
              </a:rPr>
              <a:t>Art Direction Notes:</a:t>
            </a:r>
          </a:p>
          <a:p>
            <a:pPr>
              <a:lnSpc>
                <a:spcPct val="115000"/>
              </a:lnSpc>
              <a:defRPr/>
            </a:pPr>
            <a:r>
              <a:rPr lang="en-US" altLang="en-US" sz="1200" b="1" dirty="0">
                <a:solidFill>
                  <a:schemeClr val="tx1"/>
                </a:solidFill>
                <a:latin typeface="+mn-lt"/>
                <a:cs typeface="Calibri" panose="020F0502020204030204" pitchFamily="34" charset="0"/>
              </a:rPr>
              <a:t>Correct answer: Self-awareness.</a:t>
            </a:r>
          </a:p>
          <a:p>
            <a:pPr>
              <a:lnSpc>
                <a:spcPct val="115000"/>
              </a:lnSpc>
              <a:defRPr/>
            </a:pPr>
            <a:endParaRPr lang="en-US" altLang="en-US" sz="1200" b="1" dirty="0">
              <a:solidFill>
                <a:schemeClr val="tx1"/>
              </a:solidFill>
              <a:latin typeface="+mn-lt"/>
              <a:cs typeface="Calibri" panose="020F0502020204030204" pitchFamily="34" charset="0"/>
            </a:endParaRPr>
          </a:p>
          <a:p>
            <a:pPr>
              <a:lnSpc>
                <a:spcPct val="115000"/>
              </a:lnSpc>
              <a:defRPr/>
            </a:pPr>
            <a:r>
              <a:rPr lang="en-IN" sz="1200" b="1" dirty="0">
                <a:solidFill>
                  <a:schemeClr val="tx1"/>
                </a:solidFill>
                <a:latin typeface="+mn-lt"/>
                <a:ea typeface="Calibri" panose="020F0502020204030204" pitchFamily="34" charset="0"/>
              </a:rPr>
              <a:t>Correct Feedback</a:t>
            </a:r>
            <a:r>
              <a:rPr lang="en-IN" sz="1200" dirty="0">
                <a:solidFill>
                  <a:schemeClr val="tx1"/>
                </a:solidFill>
                <a:latin typeface="+mn-lt"/>
                <a:ea typeface="Calibri" panose="020F0502020204030204" pitchFamily="34" charset="0"/>
              </a:rPr>
              <a:t>: That’s right! </a:t>
            </a:r>
            <a:r>
              <a:rPr lang="en-US" sz="1200" dirty="0">
                <a:solidFill>
                  <a:schemeClr val="tx1"/>
                </a:solidFill>
                <a:latin typeface="+mn-lt"/>
                <a:ea typeface="Calibri"/>
                <a:cs typeface="Calibri"/>
                <a:sym typeface="Calibri"/>
              </a:rPr>
              <a:t>Self-awareness is the first step towards subconscious reprogramming</a:t>
            </a:r>
            <a:r>
              <a:rPr lang="en-US" sz="1200" b="0" dirty="0">
                <a:solidFill>
                  <a:schemeClr val="tx1"/>
                </a:solidFill>
                <a:latin typeface="+mn-lt"/>
              </a:rPr>
              <a:t>.</a:t>
            </a:r>
            <a:endParaRPr lang="en-IN" sz="1200" b="0" dirty="0">
              <a:solidFill>
                <a:schemeClr val="tx1"/>
              </a:solidFill>
              <a:latin typeface="+mn-lt"/>
              <a:ea typeface="Arial" panose="020B0604020202020204" pitchFamily="34" charset="0"/>
            </a:endParaRPr>
          </a:p>
          <a:p>
            <a:pPr>
              <a:lnSpc>
                <a:spcPct val="115000"/>
              </a:lnSpc>
              <a:defRPr/>
            </a:pPr>
            <a:r>
              <a:rPr lang="en-IN" sz="1200" dirty="0">
                <a:solidFill>
                  <a:schemeClr val="tx1"/>
                </a:solidFill>
                <a:latin typeface="+mn-lt"/>
                <a:ea typeface="Calibri" panose="020F0502020204030204" pitchFamily="34" charset="0"/>
              </a:rPr>
              <a:t> </a:t>
            </a:r>
            <a:endParaRPr lang="en-IN" sz="1200" dirty="0">
              <a:solidFill>
                <a:schemeClr val="tx1"/>
              </a:solidFill>
              <a:latin typeface="+mn-lt"/>
              <a:ea typeface="Arial" panose="020B0604020202020204" pitchFamily="34" charset="0"/>
            </a:endParaRPr>
          </a:p>
          <a:p>
            <a:pPr>
              <a:lnSpc>
                <a:spcPct val="115000"/>
              </a:lnSpc>
              <a:defRPr/>
            </a:pPr>
            <a:r>
              <a:rPr lang="en-IN" sz="1200" b="1" dirty="0">
                <a:solidFill>
                  <a:schemeClr val="tx1"/>
                </a:solidFill>
                <a:latin typeface="+mn-lt"/>
                <a:ea typeface="Calibri" panose="020F0502020204030204" pitchFamily="34" charset="0"/>
              </a:rPr>
              <a:t>Incorrect Feedback</a:t>
            </a:r>
            <a:r>
              <a:rPr lang="en-IN" sz="1200" dirty="0">
                <a:solidFill>
                  <a:schemeClr val="tx1"/>
                </a:solidFill>
                <a:latin typeface="+mn-lt"/>
                <a:ea typeface="Calibri" panose="020F0502020204030204" pitchFamily="34" charset="0"/>
              </a:rPr>
              <a:t>: Not quite. Try again.</a:t>
            </a:r>
            <a:endParaRPr lang="en-IN" sz="1200" dirty="0">
              <a:solidFill>
                <a:schemeClr val="tx1"/>
              </a:solidFill>
              <a:latin typeface="+mn-lt"/>
              <a:ea typeface="Arial" panose="020B0604020202020204" pitchFamily="34" charset="0"/>
            </a:endParaRPr>
          </a:p>
        </p:txBody>
      </p:sp>
      <p:sp>
        <p:nvSpPr>
          <p:cNvPr id="4" name="Slide Number Placeholder 3"/>
          <p:cNvSpPr>
            <a:spLocks noGrp="1"/>
          </p:cNvSpPr>
          <p:nvPr>
            <p:ph type="sldNum" sz="quarter" idx="5"/>
          </p:nvPr>
        </p:nvSpPr>
        <p:spPr/>
        <p:txBody>
          <a:bodyPr/>
          <a:lstStyle/>
          <a:p>
            <a:fld id="{E257705A-9AC5-43B3-935C-F11C123156F7}" type="slidenum">
              <a:rPr lang="en-US" smtClean="0"/>
              <a:t>12</a:t>
            </a:fld>
            <a:endParaRPr lang="en-US"/>
          </a:p>
        </p:txBody>
      </p:sp>
    </p:spTree>
    <p:extLst>
      <p:ext uri="{BB962C8B-B14F-4D97-AF65-F5344CB8AC3E}">
        <p14:creationId xmlns:p14="http://schemas.microsoft.com/office/powerpoint/2010/main" val="1665211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50"/>
              </a:spcAft>
              <a:defRPr/>
            </a:pPr>
            <a:r>
              <a:rPr lang="en-US" altLang="en-US" sz="1200" b="1" dirty="0">
                <a:solidFill>
                  <a:schemeClr val="tx1"/>
                </a:solidFill>
                <a:latin typeface="+mn-lt"/>
                <a:cs typeface="Calibri" panose="020F0502020204030204" pitchFamily="34" charset="0"/>
              </a:rPr>
              <a:t>Screen No.: 9</a:t>
            </a:r>
          </a:p>
          <a:p>
            <a:pPr>
              <a:spcAft>
                <a:spcPts val="250"/>
              </a:spcAft>
              <a:defRPr/>
            </a:pPr>
            <a:r>
              <a:rPr lang="en-US" altLang="en-US" sz="1200" b="1" dirty="0">
                <a:solidFill>
                  <a:schemeClr val="tx1"/>
                </a:solidFill>
                <a:latin typeface="+mn-lt"/>
                <a:cs typeface="Calibri" panose="020F0502020204030204" pitchFamily="34" charset="0"/>
              </a:rPr>
              <a:t>Screen Type: </a:t>
            </a:r>
            <a:r>
              <a:rPr lang="en-US" altLang="en-US" sz="1200" dirty="0">
                <a:solidFill>
                  <a:schemeClr val="tx1"/>
                </a:solidFill>
                <a:latin typeface="+mn-lt"/>
                <a:cs typeface="Calibri" panose="020F0502020204030204" pitchFamily="34" charset="0"/>
              </a:rPr>
              <a:t>KC 1 – MCQ</a:t>
            </a:r>
          </a:p>
          <a:p>
            <a:pPr>
              <a:spcAft>
                <a:spcPts val="250"/>
              </a:spcAft>
              <a:defRPr/>
            </a:pPr>
            <a:endParaRPr lang="en-US" altLang="en-US" sz="1200" b="1" dirty="0">
              <a:solidFill>
                <a:schemeClr val="tx1"/>
              </a:solidFill>
              <a:latin typeface="+mn-lt"/>
              <a:cs typeface="Calibri" panose="020F0502020204030204" pitchFamily="34" charset="0"/>
            </a:endParaRPr>
          </a:p>
          <a:p>
            <a:r>
              <a:rPr lang="en-US" altLang="en-US" sz="1200" b="1" dirty="0">
                <a:solidFill>
                  <a:schemeClr val="tx1"/>
                </a:solidFill>
                <a:latin typeface="+mn-lt"/>
                <a:cs typeface="Calibri" panose="020F0502020204030204" pitchFamily="34" charset="0"/>
              </a:rPr>
              <a:t>Narration</a:t>
            </a:r>
            <a:r>
              <a:rPr lang="en-US" altLang="en-US" sz="1200" dirty="0">
                <a:solidFill>
                  <a:schemeClr val="tx1"/>
                </a:solidFill>
                <a:latin typeface="+mn-lt"/>
                <a:cs typeface="Calibri" panose="020F0502020204030204" pitchFamily="34" charset="0"/>
              </a:rPr>
              <a:t>: </a:t>
            </a:r>
            <a:r>
              <a:rPr lang="en-US" sz="1200" i="0" dirty="0">
                <a:solidFill>
                  <a:srgbClr val="001848"/>
                </a:solidFill>
                <a:latin typeface="Helvetica" pitchFamily="2" charset="0"/>
              </a:rPr>
              <a:t>Which is the first step in subconscious reprogramming?</a:t>
            </a:r>
          </a:p>
          <a:p>
            <a:endParaRPr lang="en-US" sz="800" b="0" i="0" dirty="0">
              <a:solidFill>
                <a:srgbClr val="001848"/>
              </a:solidFill>
              <a:latin typeface="Helvetica" pitchFamily="2" charset="0"/>
            </a:endParaRPr>
          </a:p>
          <a:p>
            <a:r>
              <a:rPr lang="en-US" sz="1200" b="0" dirty="0">
                <a:solidFill>
                  <a:srgbClr val="001848"/>
                </a:solidFill>
                <a:latin typeface="Helvetica" pitchFamily="2" charset="0"/>
              </a:rPr>
              <a:t>Select the suitable option and Submit when you are finished.</a:t>
            </a:r>
          </a:p>
          <a:p>
            <a:pPr algn="just">
              <a:lnSpc>
                <a:spcPct val="115000"/>
              </a:lnSpc>
              <a:defRPr/>
            </a:pPr>
            <a:endParaRPr lang="en-IN" altLang="en-US" sz="1200" dirty="0">
              <a:solidFill>
                <a:schemeClr val="tx1"/>
              </a:solidFill>
              <a:latin typeface="+mn-lt"/>
              <a:cs typeface="Calibri" panose="020F0502020204030204" pitchFamily="34" charset="0"/>
            </a:endParaRPr>
          </a:p>
          <a:p>
            <a:pPr>
              <a:lnSpc>
                <a:spcPct val="115000"/>
              </a:lnSpc>
              <a:defRPr/>
            </a:pPr>
            <a:r>
              <a:rPr lang="en-US" altLang="en-US" sz="1200" b="1" dirty="0">
                <a:solidFill>
                  <a:schemeClr val="tx1"/>
                </a:solidFill>
                <a:latin typeface="+mn-lt"/>
                <a:cs typeface="Calibri" panose="020F0502020204030204" pitchFamily="34" charset="0"/>
              </a:rPr>
              <a:t>Art Direction Notes:</a:t>
            </a:r>
          </a:p>
          <a:p>
            <a:pPr>
              <a:lnSpc>
                <a:spcPct val="115000"/>
              </a:lnSpc>
              <a:defRPr/>
            </a:pPr>
            <a:r>
              <a:rPr lang="en-US" altLang="en-US" sz="1200" b="1" dirty="0">
                <a:solidFill>
                  <a:schemeClr val="tx1"/>
                </a:solidFill>
                <a:latin typeface="+mn-lt"/>
                <a:cs typeface="Calibri" panose="020F0502020204030204" pitchFamily="34" charset="0"/>
              </a:rPr>
              <a:t>Correct answer: Self-awareness.</a:t>
            </a:r>
          </a:p>
          <a:p>
            <a:pPr>
              <a:lnSpc>
                <a:spcPct val="115000"/>
              </a:lnSpc>
              <a:defRPr/>
            </a:pPr>
            <a:endParaRPr lang="en-US" altLang="en-US" sz="1200" b="1" dirty="0">
              <a:solidFill>
                <a:schemeClr val="tx1"/>
              </a:solidFill>
              <a:latin typeface="+mn-lt"/>
              <a:cs typeface="Calibri" panose="020F0502020204030204" pitchFamily="34" charset="0"/>
            </a:endParaRPr>
          </a:p>
          <a:p>
            <a:pPr>
              <a:lnSpc>
                <a:spcPct val="115000"/>
              </a:lnSpc>
              <a:defRPr/>
            </a:pPr>
            <a:r>
              <a:rPr lang="en-IN" sz="1200" b="1" dirty="0">
                <a:solidFill>
                  <a:schemeClr val="tx1"/>
                </a:solidFill>
                <a:latin typeface="+mn-lt"/>
                <a:ea typeface="Calibri" panose="020F0502020204030204" pitchFamily="34" charset="0"/>
              </a:rPr>
              <a:t>Correct Feedback</a:t>
            </a:r>
            <a:r>
              <a:rPr lang="en-IN" sz="1200" dirty="0">
                <a:solidFill>
                  <a:schemeClr val="tx1"/>
                </a:solidFill>
                <a:latin typeface="+mn-lt"/>
                <a:ea typeface="Calibri" panose="020F0502020204030204" pitchFamily="34" charset="0"/>
              </a:rPr>
              <a:t>: That’s right! </a:t>
            </a:r>
            <a:r>
              <a:rPr lang="en-US" sz="1200" dirty="0">
                <a:solidFill>
                  <a:schemeClr val="tx1"/>
                </a:solidFill>
                <a:latin typeface="+mn-lt"/>
                <a:ea typeface="Calibri"/>
                <a:cs typeface="Calibri"/>
                <a:sym typeface="Calibri"/>
              </a:rPr>
              <a:t>Self-awareness is the first step towards subconscious reprogramming</a:t>
            </a:r>
            <a:r>
              <a:rPr lang="en-US" sz="1200" b="0" dirty="0">
                <a:solidFill>
                  <a:schemeClr val="tx1"/>
                </a:solidFill>
                <a:latin typeface="+mn-lt"/>
              </a:rPr>
              <a:t>.</a:t>
            </a:r>
            <a:endParaRPr lang="en-IN" sz="1200" b="0" dirty="0">
              <a:solidFill>
                <a:schemeClr val="tx1"/>
              </a:solidFill>
              <a:latin typeface="+mn-lt"/>
              <a:ea typeface="Arial" panose="020B0604020202020204" pitchFamily="34" charset="0"/>
            </a:endParaRPr>
          </a:p>
          <a:p>
            <a:pPr>
              <a:lnSpc>
                <a:spcPct val="115000"/>
              </a:lnSpc>
              <a:defRPr/>
            </a:pPr>
            <a:r>
              <a:rPr lang="en-IN" sz="1200" dirty="0">
                <a:solidFill>
                  <a:schemeClr val="tx1"/>
                </a:solidFill>
                <a:latin typeface="+mn-lt"/>
                <a:ea typeface="Calibri" panose="020F0502020204030204" pitchFamily="34" charset="0"/>
              </a:rPr>
              <a:t> </a:t>
            </a:r>
            <a:endParaRPr lang="en-IN" sz="1200" dirty="0">
              <a:solidFill>
                <a:schemeClr val="tx1"/>
              </a:solidFill>
              <a:latin typeface="+mn-lt"/>
              <a:ea typeface="Arial" panose="020B0604020202020204" pitchFamily="34" charset="0"/>
            </a:endParaRPr>
          </a:p>
          <a:p>
            <a:pPr>
              <a:lnSpc>
                <a:spcPct val="115000"/>
              </a:lnSpc>
              <a:defRPr/>
            </a:pPr>
            <a:r>
              <a:rPr lang="en-IN" sz="1200" b="1" dirty="0">
                <a:solidFill>
                  <a:schemeClr val="tx1"/>
                </a:solidFill>
                <a:latin typeface="+mn-lt"/>
                <a:ea typeface="Calibri" panose="020F0502020204030204" pitchFamily="34" charset="0"/>
              </a:rPr>
              <a:t>Incorrect Feedback</a:t>
            </a:r>
            <a:r>
              <a:rPr lang="en-IN" sz="1200" dirty="0">
                <a:solidFill>
                  <a:schemeClr val="tx1"/>
                </a:solidFill>
                <a:latin typeface="+mn-lt"/>
                <a:ea typeface="Calibri" panose="020F0502020204030204" pitchFamily="34" charset="0"/>
              </a:rPr>
              <a:t>: Not quite. Try again.</a:t>
            </a:r>
            <a:endParaRPr lang="en-IN" sz="1200" dirty="0">
              <a:solidFill>
                <a:schemeClr val="tx1"/>
              </a:solidFill>
              <a:latin typeface="+mn-lt"/>
              <a:ea typeface="Arial" panose="020B0604020202020204" pitchFamily="34" charset="0"/>
            </a:endParaRPr>
          </a:p>
        </p:txBody>
      </p:sp>
      <p:sp>
        <p:nvSpPr>
          <p:cNvPr id="4" name="Slide Number Placeholder 3"/>
          <p:cNvSpPr>
            <a:spLocks noGrp="1"/>
          </p:cNvSpPr>
          <p:nvPr>
            <p:ph type="sldNum" sz="quarter" idx="5"/>
          </p:nvPr>
        </p:nvSpPr>
        <p:spPr/>
        <p:txBody>
          <a:bodyPr/>
          <a:lstStyle/>
          <a:p>
            <a:fld id="{E257705A-9AC5-43B3-935C-F11C123156F7}" type="slidenum">
              <a:rPr lang="en-US" smtClean="0"/>
              <a:t>13</a:t>
            </a:fld>
            <a:endParaRPr lang="en-US"/>
          </a:p>
        </p:txBody>
      </p:sp>
    </p:spTree>
    <p:extLst>
      <p:ext uri="{BB962C8B-B14F-4D97-AF65-F5344CB8AC3E}">
        <p14:creationId xmlns:p14="http://schemas.microsoft.com/office/powerpoint/2010/main" val="2925017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50"/>
              </a:spcAft>
              <a:defRPr/>
            </a:pPr>
            <a:r>
              <a:rPr lang="en-US" altLang="en-US" sz="1200" b="1" dirty="0">
                <a:solidFill>
                  <a:schemeClr val="tx1"/>
                </a:solidFill>
                <a:latin typeface="+mn-lt"/>
                <a:cs typeface="Calibri" panose="020F0502020204030204" pitchFamily="34" charset="0"/>
              </a:rPr>
              <a:t>Screen No.: 9</a:t>
            </a:r>
          </a:p>
          <a:p>
            <a:pPr>
              <a:spcAft>
                <a:spcPts val="250"/>
              </a:spcAft>
              <a:defRPr/>
            </a:pPr>
            <a:r>
              <a:rPr lang="en-US" altLang="en-US" sz="1200" b="1" dirty="0">
                <a:solidFill>
                  <a:schemeClr val="tx1"/>
                </a:solidFill>
                <a:latin typeface="+mn-lt"/>
                <a:cs typeface="Calibri" panose="020F0502020204030204" pitchFamily="34" charset="0"/>
              </a:rPr>
              <a:t>Screen Type: </a:t>
            </a:r>
            <a:r>
              <a:rPr lang="en-US" altLang="en-US" sz="1200" dirty="0">
                <a:solidFill>
                  <a:schemeClr val="tx1"/>
                </a:solidFill>
                <a:latin typeface="+mn-lt"/>
                <a:cs typeface="Calibri" panose="020F0502020204030204" pitchFamily="34" charset="0"/>
              </a:rPr>
              <a:t>KC 1 – MCQ</a:t>
            </a:r>
          </a:p>
          <a:p>
            <a:pPr>
              <a:spcAft>
                <a:spcPts val="250"/>
              </a:spcAft>
              <a:defRPr/>
            </a:pPr>
            <a:endParaRPr lang="en-US" altLang="en-US" sz="1200" b="1" dirty="0">
              <a:solidFill>
                <a:schemeClr val="tx1"/>
              </a:solidFill>
              <a:latin typeface="+mn-lt"/>
              <a:cs typeface="Calibri" panose="020F0502020204030204" pitchFamily="34" charset="0"/>
            </a:endParaRPr>
          </a:p>
          <a:p>
            <a:r>
              <a:rPr lang="en-US" altLang="en-US" sz="1200" b="1" dirty="0">
                <a:solidFill>
                  <a:schemeClr val="tx1"/>
                </a:solidFill>
                <a:latin typeface="+mn-lt"/>
                <a:cs typeface="Calibri" panose="020F0502020204030204" pitchFamily="34" charset="0"/>
              </a:rPr>
              <a:t>Narration</a:t>
            </a:r>
            <a:r>
              <a:rPr lang="en-US" altLang="en-US" sz="1200" dirty="0">
                <a:solidFill>
                  <a:schemeClr val="tx1"/>
                </a:solidFill>
                <a:latin typeface="+mn-lt"/>
                <a:cs typeface="Calibri" panose="020F0502020204030204" pitchFamily="34" charset="0"/>
              </a:rPr>
              <a:t>: </a:t>
            </a:r>
            <a:r>
              <a:rPr lang="en-US" sz="1200" i="0" dirty="0">
                <a:solidFill>
                  <a:srgbClr val="001848"/>
                </a:solidFill>
                <a:latin typeface="Helvetica" pitchFamily="2" charset="0"/>
              </a:rPr>
              <a:t>Which is the first step in subconscious reprogramming?</a:t>
            </a:r>
          </a:p>
          <a:p>
            <a:endParaRPr lang="en-US" sz="800" b="0" i="0" dirty="0">
              <a:solidFill>
                <a:srgbClr val="001848"/>
              </a:solidFill>
              <a:latin typeface="Helvetica" pitchFamily="2" charset="0"/>
            </a:endParaRPr>
          </a:p>
          <a:p>
            <a:r>
              <a:rPr lang="en-US" sz="1200" b="0" dirty="0">
                <a:solidFill>
                  <a:srgbClr val="001848"/>
                </a:solidFill>
                <a:latin typeface="Helvetica" pitchFamily="2" charset="0"/>
              </a:rPr>
              <a:t>Select the suitable option and Submit when you are finished.</a:t>
            </a:r>
          </a:p>
          <a:p>
            <a:pPr algn="just">
              <a:lnSpc>
                <a:spcPct val="115000"/>
              </a:lnSpc>
              <a:defRPr/>
            </a:pPr>
            <a:endParaRPr lang="en-IN" altLang="en-US" sz="1200" dirty="0">
              <a:solidFill>
                <a:schemeClr val="tx1"/>
              </a:solidFill>
              <a:latin typeface="+mn-lt"/>
              <a:cs typeface="Calibri" panose="020F0502020204030204" pitchFamily="34" charset="0"/>
            </a:endParaRPr>
          </a:p>
          <a:p>
            <a:pPr>
              <a:lnSpc>
                <a:spcPct val="115000"/>
              </a:lnSpc>
              <a:defRPr/>
            </a:pPr>
            <a:r>
              <a:rPr lang="en-US" altLang="en-US" sz="1200" b="1" dirty="0">
                <a:solidFill>
                  <a:schemeClr val="tx1"/>
                </a:solidFill>
                <a:latin typeface="+mn-lt"/>
                <a:cs typeface="Calibri" panose="020F0502020204030204" pitchFamily="34" charset="0"/>
              </a:rPr>
              <a:t>Art Direction Notes:</a:t>
            </a:r>
          </a:p>
          <a:p>
            <a:pPr>
              <a:lnSpc>
                <a:spcPct val="115000"/>
              </a:lnSpc>
              <a:defRPr/>
            </a:pPr>
            <a:r>
              <a:rPr lang="en-US" altLang="en-US" sz="1200" b="1" dirty="0">
                <a:solidFill>
                  <a:schemeClr val="tx1"/>
                </a:solidFill>
                <a:latin typeface="+mn-lt"/>
                <a:cs typeface="Calibri" panose="020F0502020204030204" pitchFamily="34" charset="0"/>
              </a:rPr>
              <a:t>Correct answer: Self-awareness.</a:t>
            </a:r>
          </a:p>
          <a:p>
            <a:pPr>
              <a:lnSpc>
                <a:spcPct val="115000"/>
              </a:lnSpc>
              <a:defRPr/>
            </a:pPr>
            <a:endParaRPr lang="en-US" altLang="en-US" sz="1200" b="1" dirty="0">
              <a:solidFill>
                <a:schemeClr val="tx1"/>
              </a:solidFill>
              <a:latin typeface="+mn-lt"/>
              <a:cs typeface="Calibri" panose="020F0502020204030204" pitchFamily="34" charset="0"/>
            </a:endParaRPr>
          </a:p>
          <a:p>
            <a:pPr>
              <a:lnSpc>
                <a:spcPct val="115000"/>
              </a:lnSpc>
              <a:defRPr/>
            </a:pPr>
            <a:r>
              <a:rPr lang="en-IN" sz="1200" b="1" dirty="0">
                <a:solidFill>
                  <a:schemeClr val="tx1"/>
                </a:solidFill>
                <a:latin typeface="+mn-lt"/>
                <a:ea typeface="Calibri" panose="020F0502020204030204" pitchFamily="34" charset="0"/>
              </a:rPr>
              <a:t>Correct Feedback</a:t>
            </a:r>
            <a:r>
              <a:rPr lang="en-IN" sz="1200" dirty="0">
                <a:solidFill>
                  <a:schemeClr val="tx1"/>
                </a:solidFill>
                <a:latin typeface="+mn-lt"/>
                <a:ea typeface="Calibri" panose="020F0502020204030204" pitchFamily="34" charset="0"/>
              </a:rPr>
              <a:t>: That’s right! </a:t>
            </a:r>
            <a:r>
              <a:rPr lang="en-US" sz="1200" dirty="0">
                <a:solidFill>
                  <a:schemeClr val="tx1"/>
                </a:solidFill>
                <a:latin typeface="+mn-lt"/>
                <a:ea typeface="Calibri"/>
                <a:cs typeface="Calibri"/>
                <a:sym typeface="Calibri"/>
              </a:rPr>
              <a:t>Self-awareness is the first step towards subconscious reprogramming</a:t>
            </a:r>
            <a:r>
              <a:rPr lang="en-US" sz="1200" b="0" dirty="0">
                <a:solidFill>
                  <a:schemeClr val="tx1"/>
                </a:solidFill>
                <a:latin typeface="+mn-lt"/>
              </a:rPr>
              <a:t>.</a:t>
            </a:r>
            <a:endParaRPr lang="en-IN" sz="1200" b="0" dirty="0">
              <a:solidFill>
                <a:schemeClr val="tx1"/>
              </a:solidFill>
              <a:latin typeface="+mn-lt"/>
              <a:ea typeface="Arial" panose="020B0604020202020204" pitchFamily="34" charset="0"/>
            </a:endParaRPr>
          </a:p>
          <a:p>
            <a:pPr>
              <a:lnSpc>
                <a:spcPct val="115000"/>
              </a:lnSpc>
              <a:defRPr/>
            </a:pPr>
            <a:r>
              <a:rPr lang="en-IN" sz="1200" dirty="0">
                <a:solidFill>
                  <a:schemeClr val="tx1"/>
                </a:solidFill>
                <a:latin typeface="+mn-lt"/>
                <a:ea typeface="Calibri" panose="020F0502020204030204" pitchFamily="34" charset="0"/>
              </a:rPr>
              <a:t> </a:t>
            </a:r>
            <a:endParaRPr lang="en-IN" sz="1200" dirty="0">
              <a:solidFill>
                <a:schemeClr val="tx1"/>
              </a:solidFill>
              <a:latin typeface="+mn-lt"/>
              <a:ea typeface="Arial" panose="020B0604020202020204" pitchFamily="34" charset="0"/>
            </a:endParaRPr>
          </a:p>
          <a:p>
            <a:pPr>
              <a:lnSpc>
                <a:spcPct val="115000"/>
              </a:lnSpc>
              <a:defRPr/>
            </a:pPr>
            <a:r>
              <a:rPr lang="en-IN" sz="1200" b="1" dirty="0">
                <a:solidFill>
                  <a:schemeClr val="tx1"/>
                </a:solidFill>
                <a:latin typeface="+mn-lt"/>
                <a:ea typeface="Calibri" panose="020F0502020204030204" pitchFamily="34" charset="0"/>
              </a:rPr>
              <a:t>Incorrect Feedback</a:t>
            </a:r>
            <a:r>
              <a:rPr lang="en-IN" sz="1200" dirty="0">
                <a:solidFill>
                  <a:schemeClr val="tx1"/>
                </a:solidFill>
                <a:latin typeface="+mn-lt"/>
                <a:ea typeface="Calibri" panose="020F0502020204030204" pitchFamily="34" charset="0"/>
              </a:rPr>
              <a:t>: Not quite. Try again.</a:t>
            </a:r>
            <a:endParaRPr lang="en-IN" sz="1200" dirty="0">
              <a:solidFill>
                <a:schemeClr val="tx1"/>
              </a:solidFill>
              <a:latin typeface="+mn-lt"/>
              <a:ea typeface="Arial" panose="020B0604020202020204" pitchFamily="34" charset="0"/>
            </a:endParaRPr>
          </a:p>
        </p:txBody>
      </p:sp>
      <p:sp>
        <p:nvSpPr>
          <p:cNvPr id="4" name="Slide Number Placeholder 3"/>
          <p:cNvSpPr>
            <a:spLocks noGrp="1"/>
          </p:cNvSpPr>
          <p:nvPr>
            <p:ph type="sldNum" sz="quarter" idx="5"/>
          </p:nvPr>
        </p:nvSpPr>
        <p:spPr/>
        <p:txBody>
          <a:bodyPr/>
          <a:lstStyle/>
          <a:p>
            <a:fld id="{E257705A-9AC5-43B3-935C-F11C123156F7}" type="slidenum">
              <a:rPr lang="en-US" smtClean="0"/>
              <a:t>14</a:t>
            </a:fld>
            <a:endParaRPr lang="en-US"/>
          </a:p>
        </p:txBody>
      </p:sp>
    </p:spTree>
    <p:extLst>
      <p:ext uri="{BB962C8B-B14F-4D97-AF65-F5344CB8AC3E}">
        <p14:creationId xmlns:p14="http://schemas.microsoft.com/office/powerpoint/2010/main" val="4219281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50"/>
              </a:spcAft>
              <a:defRPr/>
            </a:pPr>
            <a:r>
              <a:rPr lang="en-US" altLang="en-US" sz="1200" b="1" dirty="0">
                <a:solidFill>
                  <a:schemeClr val="tx1"/>
                </a:solidFill>
                <a:latin typeface="+mn-lt"/>
                <a:cs typeface="Calibri" panose="020F0502020204030204" pitchFamily="34" charset="0"/>
              </a:rPr>
              <a:t>Screen No.: 10</a:t>
            </a:r>
          </a:p>
          <a:p>
            <a:pPr>
              <a:spcAft>
                <a:spcPts val="250"/>
              </a:spcAft>
              <a:defRPr/>
            </a:pPr>
            <a:r>
              <a:rPr lang="en-US" altLang="en-US" sz="1200" b="1" dirty="0">
                <a:solidFill>
                  <a:schemeClr val="tx1"/>
                </a:solidFill>
                <a:latin typeface="+mn-lt"/>
                <a:cs typeface="Calibri" panose="020F0502020204030204" pitchFamily="34" charset="0"/>
              </a:rPr>
              <a:t>Screen Type: </a:t>
            </a:r>
            <a:r>
              <a:rPr lang="en-US" altLang="en-US" sz="1200" dirty="0">
                <a:solidFill>
                  <a:schemeClr val="tx1"/>
                </a:solidFill>
                <a:latin typeface="+mn-lt"/>
                <a:cs typeface="Calibri" panose="020F0502020204030204" pitchFamily="34" charset="0"/>
              </a:rPr>
              <a:t>KC 1 – MCQ</a:t>
            </a:r>
          </a:p>
          <a:p>
            <a:pPr>
              <a:spcAft>
                <a:spcPts val="250"/>
              </a:spcAft>
              <a:defRPr/>
            </a:pPr>
            <a:endParaRPr lang="en-US" altLang="en-US" sz="1200" b="1" dirty="0">
              <a:solidFill>
                <a:schemeClr val="tx1"/>
              </a:solidFill>
              <a:latin typeface="+mn-lt"/>
              <a:cs typeface="Calibri" panose="020F0502020204030204" pitchFamily="34" charset="0"/>
            </a:endParaRPr>
          </a:p>
          <a:p>
            <a:r>
              <a:rPr lang="en-US" altLang="en-US" sz="1200" b="1" dirty="0">
                <a:solidFill>
                  <a:schemeClr val="tx1"/>
                </a:solidFill>
                <a:latin typeface="+mn-lt"/>
                <a:cs typeface="Calibri" panose="020F0502020204030204" pitchFamily="34" charset="0"/>
              </a:rPr>
              <a:t>Narration</a:t>
            </a:r>
            <a:r>
              <a:rPr lang="en-US" altLang="en-US" sz="1200" dirty="0">
                <a:solidFill>
                  <a:schemeClr val="tx1"/>
                </a:solidFill>
                <a:latin typeface="+mn-lt"/>
                <a:cs typeface="Calibri" panose="020F0502020204030204" pitchFamily="34" charset="0"/>
              </a:rPr>
              <a:t>: </a:t>
            </a:r>
            <a:r>
              <a:rPr lang="en-US" sz="1200" i="0" dirty="0">
                <a:solidFill>
                  <a:schemeClr val="tx1"/>
                </a:solidFill>
                <a:effectLst/>
                <a:latin typeface="+mn-lt"/>
              </a:rPr>
              <a:t>What is the purpose of setting SMART goals in subconscious reprogramming?</a:t>
            </a:r>
          </a:p>
          <a:p>
            <a:endParaRPr lang="en-US" sz="800" b="0" i="0" dirty="0">
              <a:solidFill>
                <a:srgbClr val="001848"/>
              </a:solidFill>
              <a:latin typeface="Helvetica" pitchFamily="2" charset="0"/>
            </a:endParaRPr>
          </a:p>
          <a:p>
            <a:r>
              <a:rPr lang="en-US" sz="1200" b="0" dirty="0">
                <a:solidFill>
                  <a:srgbClr val="001848"/>
                </a:solidFill>
                <a:latin typeface="Helvetica" pitchFamily="2" charset="0"/>
              </a:rPr>
              <a:t>Select the suitable option and Submit when you are finished.</a:t>
            </a:r>
          </a:p>
          <a:p>
            <a:pPr algn="just">
              <a:lnSpc>
                <a:spcPct val="115000"/>
              </a:lnSpc>
              <a:defRPr/>
            </a:pPr>
            <a:endParaRPr lang="en-IN" altLang="en-US" sz="1200" dirty="0">
              <a:solidFill>
                <a:schemeClr val="tx1"/>
              </a:solidFill>
              <a:latin typeface="+mn-lt"/>
              <a:cs typeface="Calibri" panose="020F0502020204030204" pitchFamily="34" charset="0"/>
            </a:endParaRPr>
          </a:p>
          <a:p>
            <a:pPr>
              <a:lnSpc>
                <a:spcPct val="115000"/>
              </a:lnSpc>
              <a:defRPr/>
            </a:pPr>
            <a:r>
              <a:rPr lang="en-US" altLang="en-US" sz="1200" b="1" dirty="0">
                <a:solidFill>
                  <a:schemeClr val="tx1"/>
                </a:solidFill>
                <a:latin typeface="+mn-lt"/>
                <a:cs typeface="Calibri" panose="020F0502020204030204" pitchFamily="34" charset="0"/>
              </a:rPr>
              <a:t>Art Direction Notes:</a:t>
            </a:r>
          </a:p>
          <a:p>
            <a:pPr>
              <a:lnSpc>
                <a:spcPct val="115000"/>
              </a:lnSpc>
              <a:defRPr/>
            </a:pPr>
            <a:r>
              <a:rPr lang="en-US" altLang="en-US" sz="1200" b="1" dirty="0">
                <a:solidFill>
                  <a:schemeClr val="tx1"/>
                </a:solidFill>
                <a:latin typeface="+mn-lt"/>
                <a:cs typeface="Calibri" panose="020F0502020204030204" pitchFamily="34" charset="0"/>
              </a:rPr>
              <a:t>Correct answer: To establish clear intentions.</a:t>
            </a:r>
          </a:p>
          <a:p>
            <a:pPr>
              <a:lnSpc>
                <a:spcPct val="115000"/>
              </a:lnSpc>
              <a:defRPr/>
            </a:pPr>
            <a:endParaRPr lang="en-US" altLang="en-US" sz="1200" b="1" dirty="0">
              <a:solidFill>
                <a:schemeClr val="tx1"/>
              </a:solidFill>
              <a:latin typeface="+mn-lt"/>
              <a:cs typeface="Calibri" panose="020F0502020204030204" pitchFamily="34" charset="0"/>
            </a:endParaRPr>
          </a:p>
          <a:p>
            <a:pPr>
              <a:lnSpc>
                <a:spcPct val="115000"/>
              </a:lnSpc>
              <a:defRPr/>
            </a:pPr>
            <a:r>
              <a:rPr lang="en-IN" sz="1200" b="1" dirty="0">
                <a:solidFill>
                  <a:schemeClr val="tx1"/>
                </a:solidFill>
                <a:latin typeface="+mn-lt"/>
                <a:ea typeface="Calibri" panose="020F0502020204030204" pitchFamily="34" charset="0"/>
              </a:rPr>
              <a:t>Correct Feedback</a:t>
            </a:r>
            <a:r>
              <a:rPr lang="en-IN" sz="1200" dirty="0">
                <a:solidFill>
                  <a:schemeClr val="tx1"/>
                </a:solidFill>
                <a:latin typeface="+mn-lt"/>
                <a:ea typeface="Calibri" panose="020F0502020204030204" pitchFamily="34" charset="0"/>
              </a:rPr>
              <a:t>: That’s right! The purpose of SMART is to set the clear intentions</a:t>
            </a:r>
            <a:r>
              <a:rPr lang="en-US" sz="1200" b="0" dirty="0">
                <a:solidFill>
                  <a:schemeClr val="tx1"/>
                </a:solidFill>
                <a:latin typeface="+mn-lt"/>
              </a:rPr>
              <a:t>.</a:t>
            </a:r>
            <a:endParaRPr lang="en-IN" sz="1200" b="0" dirty="0">
              <a:solidFill>
                <a:schemeClr val="tx1"/>
              </a:solidFill>
              <a:latin typeface="+mn-lt"/>
              <a:ea typeface="Arial" panose="020B0604020202020204" pitchFamily="34" charset="0"/>
            </a:endParaRPr>
          </a:p>
          <a:p>
            <a:pPr>
              <a:lnSpc>
                <a:spcPct val="115000"/>
              </a:lnSpc>
              <a:defRPr/>
            </a:pPr>
            <a:r>
              <a:rPr lang="en-IN" sz="1200" dirty="0">
                <a:solidFill>
                  <a:schemeClr val="tx1"/>
                </a:solidFill>
                <a:latin typeface="+mn-lt"/>
                <a:ea typeface="Calibri" panose="020F0502020204030204" pitchFamily="34" charset="0"/>
              </a:rPr>
              <a:t> </a:t>
            </a:r>
            <a:endParaRPr lang="en-IN" sz="1200" dirty="0">
              <a:solidFill>
                <a:schemeClr val="tx1"/>
              </a:solidFill>
              <a:latin typeface="+mn-lt"/>
              <a:ea typeface="Arial" panose="020B0604020202020204" pitchFamily="34" charset="0"/>
            </a:endParaRPr>
          </a:p>
          <a:p>
            <a:pPr>
              <a:lnSpc>
                <a:spcPct val="115000"/>
              </a:lnSpc>
              <a:defRPr/>
            </a:pPr>
            <a:r>
              <a:rPr lang="en-IN" sz="1200" b="1" dirty="0">
                <a:solidFill>
                  <a:schemeClr val="tx1"/>
                </a:solidFill>
                <a:latin typeface="+mn-lt"/>
                <a:ea typeface="Calibri" panose="020F0502020204030204" pitchFamily="34" charset="0"/>
              </a:rPr>
              <a:t>Incorrect Feedback</a:t>
            </a:r>
            <a:r>
              <a:rPr lang="en-IN" sz="1200" dirty="0">
                <a:solidFill>
                  <a:schemeClr val="tx1"/>
                </a:solidFill>
                <a:latin typeface="+mn-lt"/>
                <a:ea typeface="Calibri" panose="020F0502020204030204" pitchFamily="34" charset="0"/>
              </a:rPr>
              <a:t>: Not quite. Try again.</a:t>
            </a:r>
            <a:endParaRPr lang="en-IN" sz="1200" dirty="0">
              <a:solidFill>
                <a:schemeClr val="tx1"/>
              </a:solidFill>
              <a:latin typeface="+mn-lt"/>
              <a:ea typeface="Arial" panose="020B0604020202020204" pitchFamily="34" charset="0"/>
            </a:endParaRPr>
          </a:p>
        </p:txBody>
      </p:sp>
      <p:sp>
        <p:nvSpPr>
          <p:cNvPr id="4" name="Slide Number Placeholder 3"/>
          <p:cNvSpPr>
            <a:spLocks noGrp="1"/>
          </p:cNvSpPr>
          <p:nvPr>
            <p:ph type="sldNum" sz="quarter" idx="5"/>
          </p:nvPr>
        </p:nvSpPr>
        <p:spPr/>
        <p:txBody>
          <a:bodyPr/>
          <a:lstStyle/>
          <a:p>
            <a:fld id="{E257705A-9AC5-43B3-935C-F11C123156F7}" type="slidenum">
              <a:rPr lang="en-US" smtClean="0"/>
              <a:t>15</a:t>
            </a:fld>
            <a:endParaRPr lang="en-US"/>
          </a:p>
        </p:txBody>
      </p:sp>
    </p:spTree>
    <p:extLst>
      <p:ext uri="{BB962C8B-B14F-4D97-AF65-F5344CB8AC3E}">
        <p14:creationId xmlns:p14="http://schemas.microsoft.com/office/powerpoint/2010/main" val="3571363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50"/>
              </a:spcAft>
              <a:defRPr/>
            </a:pPr>
            <a:r>
              <a:rPr lang="en-US" altLang="en-US" sz="1200" b="1" dirty="0">
                <a:solidFill>
                  <a:schemeClr val="tx1"/>
                </a:solidFill>
                <a:latin typeface="+mn-lt"/>
                <a:cs typeface="Calibri" panose="020F0502020204030204" pitchFamily="34" charset="0"/>
              </a:rPr>
              <a:t>Screen No.: 10</a:t>
            </a:r>
          </a:p>
          <a:p>
            <a:pPr>
              <a:spcAft>
                <a:spcPts val="250"/>
              </a:spcAft>
              <a:defRPr/>
            </a:pPr>
            <a:r>
              <a:rPr lang="en-US" altLang="en-US" sz="1200" b="1" dirty="0">
                <a:solidFill>
                  <a:schemeClr val="tx1"/>
                </a:solidFill>
                <a:latin typeface="+mn-lt"/>
                <a:cs typeface="Calibri" panose="020F0502020204030204" pitchFamily="34" charset="0"/>
              </a:rPr>
              <a:t>Screen Type: </a:t>
            </a:r>
            <a:r>
              <a:rPr lang="en-US" altLang="en-US" sz="1200" dirty="0">
                <a:solidFill>
                  <a:schemeClr val="tx1"/>
                </a:solidFill>
                <a:latin typeface="+mn-lt"/>
                <a:cs typeface="Calibri" panose="020F0502020204030204" pitchFamily="34" charset="0"/>
              </a:rPr>
              <a:t>KC 1 – MCQ</a:t>
            </a:r>
          </a:p>
          <a:p>
            <a:pPr>
              <a:spcAft>
                <a:spcPts val="250"/>
              </a:spcAft>
              <a:defRPr/>
            </a:pPr>
            <a:endParaRPr lang="en-US" altLang="en-US" sz="1200" b="1" dirty="0">
              <a:solidFill>
                <a:schemeClr val="tx1"/>
              </a:solidFill>
              <a:latin typeface="+mn-lt"/>
              <a:cs typeface="Calibri" panose="020F0502020204030204" pitchFamily="34" charset="0"/>
            </a:endParaRPr>
          </a:p>
          <a:p>
            <a:r>
              <a:rPr lang="en-US" altLang="en-US" sz="1200" b="1" dirty="0">
                <a:solidFill>
                  <a:schemeClr val="tx1"/>
                </a:solidFill>
                <a:latin typeface="+mn-lt"/>
                <a:cs typeface="Calibri" panose="020F0502020204030204" pitchFamily="34" charset="0"/>
              </a:rPr>
              <a:t>Narration</a:t>
            </a:r>
            <a:r>
              <a:rPr lang="en-US" altLang="en-US" sz="1200" dirty="0">
                <a:solidFill>
                  <a:schemeClr val="tx1"/>
                </a:solidFill>
                <a:latin typeface="+mn-lt"/>
                <a:cs typeface="Calibri" panose="020F0502020204030204" pitchFamily="34" charset="0"/>
              </a:rPr>
              <a:t>: </a:t>
            </a:r>
            <a:r>
              <a:rPr lang="en-US" sz="1200" i="0" dirty="0">
                <a:solidFill>
                  <a:schemeClr val="tx1"/>
                </a:solidFill>
                <a:effectLst/>
                <a:latin typeface="+mn-lt"/>
              </a:rPr>
              <a:t>What is the purpose of setting SMART goals in subconscious reprogramming?</a:t>
            </a:r>
          </a:p>
          <a:p>
            <a:endParaRPr lang="en-US" sz="800" b="0" i="0" dirty="0">
              <a:solidFill>
                <a:srgbClr val="001848"/>
              </a:solidFill>
              <a:latin typeface="Helvetica" pitchFamily="2" charset="0"/>
            </a:endParaRPr>
          </a:p>
          <a:p>
            <a:r>
              <a:rPr lang="en-US" sz="1200" b="0" dirty="0">
                <a:solidFill>
                  <a:srgbClr val="001848"/>
                </a:solidFill>
                <a:latin typeface="Helvetica" pitchFamily="2" charset="0"/>
              </a:rPr>
              <a:t>Select the suitable option and Submit when you are finished.</a:t>
            </a:r>
          </a:p>
          <a:p>
            <a:pPr algn="just">
              <a:lnSpc>
                <a:spcPct val="115000"/>
              </a:lnSpc>
              <a:defRPr/>
            </a:pPr>
            <a:endParaRPr lang="en-IN" altLang="en-US" sz="1200" dirty="0">
              <a:solidFill>
                <a:schemeClr val="tx1"/>
              </a:solidFill>
              <a:latin typeface="+mn-lt"/>
              <a:cs typeface="Calibri" panose="020F0502020204030204" pitchFamily="34" charset="0"/>
            </a:endParaRPr>
          </a:p>
          <a:p>
            <a:pPr>
              <a:lnSpc>
                <a:spcPct val="115000"/>
              </a:lnSpc>
              <a:defRPr/>
            </a:pPr>
            <a:r>
              <a:rPr lang="en-US" altLang="en-US" sz="1200" b="1" dirty="0">
                <a:solidFill>
                  <a:schemeClr val="tx1"/>
                </a:solidFill>
                <a:latin typeface="+mn-lt"/>
                <a:cs typeface="Calibri" panose="020F0502020204030204" pitchFamily="34" charset="0"/>
              </a:rPr>
              <a:t>Art Direction Notes:</a:t>
            </a:r>
          </a:p>
          <a:p>
            <a:pPr>
              <a:lnSpc>
                <a:spcPct val="115000"/>
              </a:lnSpc>
              <a:defRPr/>
            </a:pPr>
            <a:r>
              <a:rPr lang="en-US" altLang="en-US" sz="1200" b="1" dirty="0">
                <a:solidFill>
                  <a:schemeClr val="tx1"/>
                </a:solidFill>
                <a:latin typeface="+mn-lt"/>
                <a:cs typeface="Calibri" panose="020F0502020204030204" pitchFamily="34" charset="0"/>
              </a:rPr>
              <a:t>Correct answer: To establish clear intentions.</a:t>
            </a:r>
          </a:p>
          <a:p>
            <a:pPr>
              <a:lnSpc>
                <a:spcPct val="115000"/>
              </a:lnSpc>
              <a:defRPr/>
            </a:pPr>
            <a:endParaRPr lang="en-US" altLang="en-US" sz="1200" b="1" dirty="0">
              <a:solidFill>
                <a:schemeClr val="tx1"/>
              </a:solidFill>
              <a:latin typeface="+mn-lt"/>
              <a:cs typeface="Calibri" panose="020F0502020204030204" pitchFamily="34" charset="0"/>
            </a:endParaRPr>
          </a:p>
          <a:p>
            <a:pPr>
              <a:lnSpc>
                <a:spcPct val="115000"/>
              </a:lnSpc>
              <a:defRPr/>
            </a:pPr>
            <a:r>
              <a:rPr lang="en-IN" sz="1200" b="1" dirty="0">
                <a:solidFill>
                  <a:schemeClr val="tx1"/>
                </a:solidFill>
                <a:latin typeface="+mn-lt"/>
                <a:ea typeface="Calibri" panose="020F0502020204030204" pitchFamily="34" charset="0"/>
              </a:rPr>
              <a:t>Correct Feedback</a:t>
            </a:r>
            <a:r>
              <a:rPr lang="en-IN" sz="1200" dirty="0">
                <a:solidFill>
                  <a:schemeClr val="tx1"/>
                </a:solidFill>
                <a:latin typeface="+mn-lt"/>
                <a:ea typeface="Calibri" panose="020F0502020204030204" pitchFamily="34" charset="0"/>
              </a:rPr>
              <a:t>: That’s right! The purpose of SMART is to set the clear intentions</a:t>
            </a:r>
            <a:r>
              <a:rPr lang="en-US" sz="1200" b="0" dirty="0">
                <a:solidFill>
                  <a:schemeClr val="tx1"/>
                </a:solidFill>
                <a:latin typeface="+mn-lt"/>
              </a:rPr>
              <a:t>.</a:t>
            </a:r>
            <a:endParaRPr lang="en-IN" sz="1200" b="0" dirty="0">
              <a:solidFill>
                <a:schemeClr val="tx1"/>
              </a:solidFill>
              <a:latin typeface="+mn-lt"/>
              <a:ea typeface="Arial" panose="020B0604020202020204" pitchFamily="34" charset="0"/>
            </a:endParaRPr>
          </a:p>
          <a:p>
            <a:pPr>
              <a:lnSpc>
                <a:spcPct val="115000"/>
              </a:lnSpc>
              <a:defRPr/>
            </a:pPr>
            <a:r>
              <a:rPr lang="en-IN" sz="1200" dirty="0">
                <a:solidFill>
                  <a:schemeClr val="tx1"/>
                </a:solidFill>
                <a:latin typeface="+mn-lt"/>
                <a:ea typeface="Calibri" panose="020F0502020204030204" pitchFamily="34" charset="0"/>
              </a:rPr>
              <a:t> </a:t>
            </a:r>
            <a:endParaRPr lang="en-IN" sz="1200" dirty="0">
              <a:solidFill>
                <a:schemeClr val="tx1"/>
              </a:solidFill>
              <a:latin typeface="+mn-lt"/>
              <a:ea typeface="Arial" panose="020B0604020202020204" pitchFamily="34" charset="0"/>
            </a:endParaRPr>
          </a:p>
          <a:p>
            <a:pPr>
              <a:lnSpc>
                <a:spcPct val="115000"/>
              </a:lnSpc>
              <a:defRPr/>
            </a:pPr>
            <a:r>
              <a:rPr lang="en-IN" sz="1200" b="1" dirty="0">
                <a:solidFill>
                  <a:schemeClr val="tx1"/>
                </a:solidFill>
                <a:latin typeface="+mn-lt"/>
                <a:ea typeface="Calibri" panose="020F0502020204030204" pitchFamily="34" charset="0"/>
              </a:rPr>
              <a:t>Incorrect Feedback</a:t>
            </a:r>
            <a:r>
              <a:rPr lang="en-IN" sz="1200" dirty="0">
                <a:solidFill>
                  <a:schemeClr val="tx1"/>
                </a:solidFill>
                <a:latin typeface="+mn-lt"/>
                <a:ea typeface="Calibri" panose="020F0502020204030204" pitchFamily="34" charset="0"/>
              </a:rPr>
              <a:t>: Not quite. Try again.</a:t>
            </a:r>
            <a:endParaRPr lang="en-IN" sz="1200" dirty="0">
              <a:solidFill>
                <a:schemeClr val="tx1"/>
              </a:solidFill>
              <a:latin typeface="+mn-lt"/>
              <a:ea typeface="Arial" panose="020B0604020202020204" pitchFamily="34" charset="0"/>
            </a:endParaRPr>
          </a:p>
        </p:txBody>
      </p:sp>
      <p:sp>
        <p:nvSpPr>
          <p:cNvPr id="4" name="Slide Number Placeholder 3"/>
          <p:cNvSpPr>
            <a:spLocks noGrp="1"/>
          </p:cNvSpPr>
          <p:nvPr>
            <p:ph type="sldNum" sz="quarter" idx="5"/>
          </p:nvPr>
        </p:nvSpPr>
        <p:spPr/>
        <p:txBody>
          <a:bodyPr/>
          <a:lstStyle/>
          <a:p>
            <a:fld id="{E257705A-9AC5-43B3-935C-F11C123156F7}" type="slidenum">
              <a:rPr lang="en-US" smtClean="0"/>
              <a:t>16</a:t>
            </a:fld>
            <a:endParaRPr lang="en-US"/>
          </a:p>
        </p:txBody>
      </p:sp>
    </p:spTree>
    <p:extLst>
      <p:ext uri="{BB962C8B-B14F-4D97-AF65-F5344CB8AC3E}">
        <p14:creationId xmlns:p14="http://schemas.microsoft.com/office/powerpoint/2010/main" val="90276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50"/>
              </a:spcAft>
              <a:defRPr/>
            </a:pPr>
            <a:r>
              <a:rPr lang="en-US" altLang="en-US" sz="1200" b="1" dirty="0">
                <a:solidFill>
                  <a:schemeClr val="tx1"/>
                </a:solidFill>
                <a:latin typeface="+mn-lt"/>
                <a:cs typeface="Calibri" panose="020F0502020204030204" pitchFamily="34" charset="0"/>
              </a:rPr>
              <a:t>Screen No.: 10</a:t>
            </a:r>
          </a:p>
          <a:p>
            <a:pPr>
              <a:spcAft>
                <a:spcPts val="250"/>
              </a:spcAft>
              <a:defRPr/>
            </a:pPr>
            <a:r>
              <a:rPr lang="en-US" altLang="en-US" sz="1200" b="1" dirty="0">
                <a:solidFill>
                  <a:schemeClr val="tx1"/>
                </a:solidFill>
                <a:latin typeface="+mn-lt"/>
                <a:cs typeface="Calibri" panose="020F0502020204030204" pitchFamily="34" charset="0"/>
              </a:rPr>
              <a:t>Screen Type: </a:t>
            </a:r>
            <a:r>
              <a:rPr lang="en-US" altLang="en-US" sz="1200" dirty="0">
                <a:solidFill>
                  <a:schemeClr val="tx1"/>
                </a:solidFill>
                <a:latin typeface="+mn-lt"/>
                <a:cs typeface="Calibri" panose="020F0502020204030204" pitchFamily="34" charset="0"/>
              </a:rPr>
              <a:t>KC 1 – MCQ</a:t>
            </a:r>
          </a:p>
          <a:p>
            <a:pPr>
              <a:spcAft>
                <a:spcPts val="250"/>
              </a:spcAft>
              <a:defRPr/>
            </a:pPr>
            <a:endParaRPr lang="en-US" altLang="en-US" sz="1200" b="1" dirty="0">
              <a:solidFill>
                <a:schemeClr val="tx1"/>
              </a:solidFill>
              <a:latin typeface="+mn-lt"/>
              <a:cs typeface="Calibri" panose="020F0502020204030204" pitchFamily="34" charset="0"/>
            </a:endParaRPr>
          </a:p>
          <a:p>
            <a:r>
              <a:rPr lang="en-US" altLang="en-US" sz="1200" b="1" dirty="0">
                <a:solidFill>
                  <a:schemeClr val="tx1"/>
                </a:solidFill>
                <a:latin typeface="+mn-lt"/>
                <a:cs typeface="Calibri" panose="020F0502020204030204" pitchFamily="34" charset="0"/>
              </a:rPr>
              <a:t>Narration</a:t>
            </a:r>
            <a:r>
              <a:rPr lang="en-US" altLang="en-US" sz="1200" dirty="0">
                <a:solidFill>
                  <a:schemeClr val="tx1"/>
                </a:solidFill>
                <a:latin typeface="+mn-lt"/>
                <a:cs typeface="Calibri" panose="020F0502020204030204" pitchFamily="34" charset="0"/>
              </a:rPr>
              <a:t>: </a:t>
            </a:r>
            <a:r>
              <a:rPr lang="en-US" sz="1200" i="0" dirty="0">
                <a:solidFill>
                  <a:schemeClr val="tx1"/>
                </a:solidFill>
                <a:effectLst/>
                <a:latin typeface="+mn-lt"/>
              </a:rPr>
              <a:t>What is the purpose of setting SMART goals in subconscious reprogramming?</a:t>
            </a:r>
          </a:p>
          <a:p>
            <a:endParaRPr lang="en-US" sz="800" b="0" i="0" dirty="0">
              <a:solidFill>
                <a:srgbClr val="001848"/>
              </a:solidFill>
              <a:latin typeface="Helvetica" pitchFamily="2" charset="0"/>
            </a:endParaRPr>
          </a:p>
          <a:p>
            <a:r>
              <a:rPr lang="en-US" sz="1200" b="0" dirty="0">
                <a:solidFill>
                  <a:srgbClr val="001848"/>
                </a:solidFill>
                <a:latin typeface="Helvetica" pitchFamily="2" charset="0"/>
              </a:rPr>
              <a:t>Select the suitable option and Submit when you are finished.</a:t>
            </a:r>
          </a:p>
          <a:p>
            <a:pPr algn="just">
              <a:lnSpc>
                <a:spcPct val="115000"/>
              </a:lnSpc>
              <a:defRPr/>
            </a:pPr>
            <a:endParaRPr lang="en-IN" altLang="en-US" sz="1200" dirty="0">
              <a:solidFill>
                <a:schemeClr val="tx1"/>
              </a:solidFill>
              <a:latin typeface="+mn-lt"/>
              <a:cs typeface="Calibri" panose="020F0502020204030204" pitchFamily="34" charset="0"/>
            </a:endParaRPr>
          </a:p>
          <a:p>
            <a:pPr>
              <a:lnSpc>
                <a:spcPct val="115000"/>
              </a:lnSpc>
              <a:defRPr/>
            </a:pPr>
            <a:r>
              <a:rPr lang="en-US" altLang="en-US" sz="1200" b="1" dirty="0">
                <a:solidFill>
                  <a:schemeClr val="tx1"/>
                </a:solidFill>
                <a:latin typeface="+mn-lt"/>
                <a:cs typeface="Calibri" panose="020F0502020204030204" pitchFamily="34" charset="0"/>
              </a:rPr>
              <a:t>Art Direction Notes:</a:t>
            </a:r>
          </a:p>
          <a:p>
            <a:pPr>
              <a:lnSpc>
                <a:spcPct val="115000"/>
              </a:lnSpc>
              <a:defRPr/>
            </a:pPr>
            <a:r>
              <a:rPr lang="en-US" altLang="en-US" sz="1200" b="1" dirty="0">
                <a:solidFill>
                  <a:schemeClr val="tx1"/>
                </a:solidFill>
                <a:latin typeface="+mn-lt"/>
                <a:cs typeface="Calibri" panose="020F0502020204030204" pitchFamily="34" charset="0"/>
              </a:rPr>
              <a:t>Correct answer: To establish clear intentions.</a:t>
            </a:r>
          </a:p>
          <a:p>
            <a:pPr>
              <a:lnSpc>
                <a:spcPct val="115000"/>
              </a:lnSpc>
              <a:defRPr/>
            </a:pPr>
            <a:endParaRPr lang="en-US" altLang="en-US" sz="1200" b="1" dirty="0">
              <a:solidFill>
                <a:schemeClr val="tx1"/>
              </a:solidFill>
              <a:latin typeface="+mn-lt"/>
              <a:cs typeface="Calibri" panose="020F0502020204030204" pitchFamily="34" charset="0"/>
            </a:endParaRPr>
          </a:p>
          <a:p>
            <a:pPr>
              <a:lnSpc>
                <a:spcPct val="115000"/>
              </a:lnSpc>
              <a:defRPr/>
            </a:pPr>
            <a:r>
              <a:rPr lang="en-IN" sz="1200" b="1" dirty="0">
                <a:solidFill>
                  <a:schemeClr val="tx1"/>
                </a:solidFill>
                <a:latin typeface="+mn-lt"/>
                <a:ea typeface="Calibri" panose="020F0502020204030204" pitchFamily="34" charset="0"/>
              </a:rPr>
              <a:t>Correct Feedback</a:t>
            </a:r>
            <a:r>
              <a:rPr lang="en-IN" sz="1200" dirty="0">
                <a:solidFill>
                  <a:schemeClr val="tx1"/>
                </a:solidFill>
                <a:latin typeface="+mn-lt"/>
                <a:ea typeface="Calibri" panose="020F0502020204030204" pitchFamily="34" charset="0"/>
              </a:rPr>
              <a:t>: That’s right! The purpose of SMART is to set the clear intentions</a:t>
            </a:r>
            <a:r>
              <a:rPr lang="en-US" sz="1200" b="0" dirty="0">
                <a:solidFill>
                  <a:schemeClr val="tx1"/>
                </a:solidFill>
                <a:latin typeface="+mn-lt"/>
              </a:rPr>
              <a:t>.</a:t>
            </a:r>
            <a:endParaRPr lang="en-IN" sz="1200" b="0" dirty="0">
              <a:solidFill>
                <a:schemeClr val="tx1"/>
              </a:solidFill>
              <a:latin typeface="+mn-lt"/>
              <a:ea typeface="Arial" panose="020B0604020202020204" pitchFamily="34" charset="0"/>
            </a:endParaRPr>
          </a:p>
          <a:p>
            <a:pPr>
              <a:lnSpc>
                <a:spcPct val="115000"/>
              </a:lnSpc>
              <a:defRPr/>
            </a:pPr>
            <a:r>
              <a:rPr lang="en-IN" sz="1200" dirty="0">
                <a:solidFill>
                  <a:schemeClr val="tx1"/>
                </a:solidFill>
                <a:latin typeface="+mn-lt"/>
                <a:ea typeface="Calibri" panose="020F0502020204030204" pitchFamily="34" charset="0"/>
              </a:rPr>
              <a:t> </a:t>
            </a:r>
            <a:endParaRPr lang="en-IN" sz="1200" dirty="0">
              <a:solidFill>
                <a:schemeClr val="tx1"/>
              </a:solidFill>
              <a:latin typeface="+mn-lt"/>
              <a:ea typeface="Arial" panose="020B0604020202020204" pitchFamily="34" charset="0"/>
            </a:endParaRPr>
          </a:p>
          <a:p>
            <a:pPr>
              <a:lnSpc>
                <a:spcPct val="115000"/>
              </a:lnSpc>
              <a:defRPr/>
            </a:pPr>
            <a:r>
              <a:rPr lang="en-IN" sz="1200" b="1" dirty="0">
                <a:solidFill>
                  <a:schemeClr val="tx1"/>
                </a:solidFill>
                <a:latin typeface="+mn-lt"/>
                <a:ea typeface="Calibri" panose="020F0502020204030204" pitchFamily="34" charset="0"/>
              </a:rPr>
              <a:t>Incorrect Feedback</a:t>
            </a:r>
            <a:r>
              <a:rPr lang="en-IN" sz="1200" dirty="0">
                <a:solidFill>
                  <a:schemeClr val="tx1"/>
                </a:solidFill>
                <a:latin typeface="+mn-lt"/>
                <a:ea typeface="Calibri" panose="020F0502020204030204" pitchFamily="34" charset="0"/>
              </a:rPr>
              <a:t>: Not quite. Try again.</a:t>
            </a:r>
            <a:endParaRPr lang="en-IN" sz="1200" dirty="0">
              <a:solidFill>
                <a:schemeClr val="tx1"/>
              </a:solidFill>
              <a:latin typeface="+mn-lt"/>
              <a:ea typeface="Arial" panose="020B0604020202020204" pitchFamily="34" charset="0"/>
            </a:endParaRPr>
          </a:p>
        </p:txBody>
      </p:sp>
      <p:sp>
        <p:nvSpPr>
          <p:cNvPr id="4" name="Slide Number Placeholder 3"/>
          <p:cNvSpPr>
            <a:spLocks noGrp="1"/>
          </p:cNvSpPr>
          <p:nvPr>
            <p:ph type="sldNum" sz="quarter" idx="5"/>
          </p:nvPr>
        </p:nvSpPr>
        <p:spPr/>
        <p:txBody>
          <a:bodyPr/>
          <a:lstStyle/>
          <a:p>
            <a:fld id="{E257705A-9AC5-43B3-935C-F11C123156F7}" type="slidenum">
              <a:rPr lang="en-US" smtClean="0"/>
              <a:t>17</a:t>
            </a:fld>
            <a:endParaRPr lang="en-US"/>
          </a:p>
        </p:txBody>
      </p:sp>
    </p:spTree>
    <p:extLst>
      <p:ext uri="{BB962C8B-B14F-4D97-AF65-F5344CB8AC3E}">
        <p14:creationId xmlns:p14="http://schemas.microsoft.com/office/powerpoint/2010/main" val="4013515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705FD717-45E6-4571-B5DB-C3969D68DAD8}"/>
              </a:ext>
            </a:extLst>
          </p:cNvPr>
          <p:cNvSpPr>
            <a:spLocks noGrp="1" noRot="1" noChangeAspect="1" noTextEdit="1"/>
          </p:cNvSpPr>
          <p:nvPr>
            <p:ph type="sldImg"/>
          </p:nvPr>
        </p:nvSpPr>
        <p:spPr bwMode="auto">
          <a:xfrm>
            <a:off x="87313" y="744538"/>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A7931951-9055-4747-8D31-19E5E0CED2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The storyboard begins from the next slide and is a level 2 storyboard of the same concept. Level 2 Storyboard includes more interactivities than Level 1. For </a:t>
            </a:r>
            <a:r>
              <a:rPr lang="en-GB" altLang="en-US" dirty="0" err="1"/>
              <a:t>eg</a:t>
            </a:r>
            <a:r>
              <a:rPr lang="en-GB" altLang="en-US" dirty="0"/>
              <a:t>, click to reveal hotspot interactivities with voice-overs and static images.</a:t>
            </a:r>
          </a:p>
        </p:txBody>
      </p:sp>
      <p:sp>
        <p:nvSpPr>
          <p:cNvPr id="11268" name="Slide Number Placeholder 3">
            <a:extLst>
              <a:ext uri="{FF2B5EF4-FFF2-40B4-BE49-F238E27FC236}">
                <a16:creationId xmlns:a16="http://schemas.microsoft.com/office/drawing/2014/main" id="{D2411729-F130-4E96-90E6-3E6FDD4116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2F4F9B7-8D62-4DEA-8F71-2D1BED819467}" type="slidenum">
              <a:rPr lang="en-US" altLang="en-US" smtClean="0"/>
              <a:pPr/>
              <a:t>18</a:t>
            </a:fld>
            <a:endParaRPr lang="en-US" altLang="en-US"/>
          </a:p>
        </p:txBody>
      </p:sp>
    </p:spTree>
    <p:extLst>
      <p:ext uri="{BB962C8B-B14F-4D97-AF65-F5344CB8AC3E}">
        <p14:creationId xmlns:p14="http://schemas.microsoft.com/office/powerpoint/2010/main" val="3014106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solidFill>
                  <a:schemeClr val="tx1"/>
                </a:solidFill>
                <a:ea typeface="Calibri"/>
                <a:cs typeface="Calibri"/>
                <a:sym typeface="Calibri"/>
              </a:rPr>
              <a:t>Screen No.: 1</a:t>
            </a:r>
            <a:endParaRPr lang="en-US" dirty="0">
              <a:solidFill>
                <a:schemeClr val="tx1"/>
              </a:solidFill>
            </a:endParaRPr>
          </a:p>
          <a:p>
            <a:pPr marL="0" lvl="0" indent="0" algn="l" rtl="0">
              <a:spcBef>
                <a:spcPts val="250"/>
              </a:spcBef>
              <a:spcAft>
                <a:spcPts val="0"/>
              </a:spcAft>
              <a:buNone/>
            </a:pPr>
            <a:r>
              <a:rPr lang="en-US" b="1" dirty="0">
                <a:solidFill>
                  <a:schemeClr val="tx1"/>
                </a:solidFill>
                <a:ea typeface="Calibri"/>
                <a:cs typeface="Calibri"/>
                <a:sym typeface="Calibri"/>
              </a:rPr>
              <a:t>Screen Type: </a:t>
            </a:r>
            <a:r>
              <a:rPr lang="en-US" b="0" dirty="0">
                <a:solidFill>
                  <a:schemeClr val="tx1"/>
                </a:solidFill>
                <a:ea typeface="Calibri"/>
                <a:cs typeface="Calibri"/>
                <a:sym typeface="Calibri"/>
              </a:rPr>
              <a:t>static</a:t>
            </a:r>
            <a:endParaRPr lang="en-US" b="0" dirty="0">
              <a:solidFill>
                <a:schemeClr val="tx1"/>
              </a:solidFill>
            </a:endParaRPr>
          </a:p>
          <a:p>
            <a:pPr algn="l"/>
            <a:r>
              <a:rPr lang="en-US" b="1" dirty="0">
                <a:solidFill>
                  <a:schemeClr val="tx1"/>
                </a:solidFill>
                <a:ea typeface="Calibri"/>
                <a:cs typeface="Calibri"/>
                <a:sym typeface="Calibri"/>
              </a:rPr>
              <a:t>Narration: </a:t>
            </a:r>
            <a:r>
              <a:rPr lang="en-US" sz="1200" dirty="0">
                <a:latin typeface="Roboto" panose="02000000000000000000" pitchFamily="2" charset="0"/>
                <a:ea typeface="Roboto" panose="02000000000000000000" pitchFamily="2" charset="0"/>
              </a:rPr>
              <a:t>Welcome to the course on mental wellness. And today, we will learn about subconscious reprogramming.</a:t>
            </a:r>
          </a:p>
          <a:p>
            <a:pPr marL="0" lvl="0" indent="0" algn="l" rtl="0">
              <a:spcBef>
                <a:spcPts val="250"/>
              </a:spcBef>
              <a:spcAft>
                <a:spcPts val="0"/>
              </a:spcAft>
              <a:buNone/>
            </a:pPr>
            <a:endParaRPr lang="en-US" sz="1200" b="1" dirty="0">
              <a:solidFill>
                <a:schemeClr val="tx1"/>
              </a:solidFill>
              <a:ea typeface="Calibri"/>
              <a:cs typeface="Calibri"/>
              <a:sym typeface="Calibri"/>
            </a:endParaRPr>
          </a:p>
          <a:p>
            <a:pPr marL="0" lvl="0" indent="0" algn="l" rtl="0">
              <a:spcBef>
                <a:spcPts val="250"/>
              </a:spcBef>
              <a:spcAft>
                <a:spcPts val="0"/>
              </a:spcAft>
              <a:buNone/>
            </a:pPr>
            <a:endParaRPr lang="en-US" sz="1200" b="1" dirty="0">
              <a:solidFill>
                <a:schemeClr val="tx1"/>
              </a:solidFill>
              <a:ea typeface="Calibri"/>
              <a:cs typeface="Calibri"/>
              <a:sym typeface="Calibri"/>
            </a:endParaRPr>
          </a:p>
          <a:p>
            <a:pPr marL="0" lvl="0" indent="0" algn="l" rtl="0">
              <a:spcBef>
                <a:spcPts val="250"/>
              </a:spcBef>
              <a:spcAft>
                <a:spcPts val="0"/>
              </a:spcAft>
              <a:buNone/>
            </a:pPr>
            <a:r>
              <a:rPr lang="en-US" b="1" dirty="0">
                <a:solidFill>
                  <a:schemeClr val="tx1"/>
                </a:solidFill>
                <a:ea typeface="Calibri"/>
                <a:cs typeface="Calibri"/>
                <a:sym typeface="Calibri"/>
              </a:rPr>
              <a:t>Art Direction Notes: </a:t>
            </a:r>
            <a:r>
              <a:rPr lang="en-US" b="0" dirty="0">
                <a:solidFill>
                  <a:schemeClr val="tx1"/>
                </a:solidFill>
                <a:ea typeface="Calibri"/>
                <a:cs typeface="Calibri"/>
                <a:sym typeface="Calibri"/>
              </a:rPr>
              <a:t>The learner will not be able to navigate until learner enters their name in the text box.</a:t>
            </a:r>
            <a:endParaRPr lang="en-US" b="0" dirty="0"/>
          </a:p>
        </p:txBody>
      </p:sp>
      <p:sp>
        <p:nvSpPr>
          <p:cNvPr id="4" name="Slide Number Placeholder 3"/>
          <p:cNvSpPr>
            <a:spLocks noGrp="1"/>
          </p:cNvSpPr>
          <p:nvPr>
            <p:ph type="sldNum" sz="quarter" idx="5"/>
          </p:nvPr>
        </p:nvSpPr>
        <p:spPr/>
        <p:txBody>
          <a:bodyPr/>
          <a:lstStyle/>
          <a:p>
            <a:fld id="{E257705A-9AC5-43B3-935C-F11C123156F7}" type="slidenum">
              <a:rPr lang="en-US" smtClean="0"/>
              <a:t>19</a:t>
            </a:fld>
            <a:endParaRPr lang="en-US"/>
          </a:p>
        </p:txBody>
      </p:sp>
    </p:spTree>
    <p:extLst>
      <p:ext uri="{BB962C8B-B14F-4D97-AF65-F5344CB8AC3E}">
        <p14:creationId xmlns:p14="http://schemas.microsoft.com/office/powerpoint/2010/main" val="556194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705FD717-45E6-4571-B5DB-C3969D68DAD8}"/>
              </a:ext>
            </a:extLst>
          </p:cNvPr>
          <p:cNvSpPr>
            <a:spLocks noGrp="1" noRot="1" noChangeAspect="1" noTextEdit="1"/>
          </p:cNvSpPr>
          <p:nvPr>
            <p:ph type="sldImg"/>
          </p:nvPr>
        </p:nvSpPr>
        <p:spPr bwMode="auto">
          <a:xfrm>
            <a:off x="87313" y="744538"/>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A7931951-9055-4747-8D31-19E5E0CED2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The storyboard begins from the next slide and is a level 1 storyboard of the same concept. Level 1 Storyboard includes simple interactions like click next and voice-over, and static images to support the concept.</a:t>
            </a:r>
          </a:p>
        </p:txBody>
      </p:sp>
      <p:sp>
        <p:nvSpPr>
          <p:cNvPr id="11268" name="Slide Number Placeholder 3">
            <a:extLst>
              <a:ext uri="{FF2B5EF4-FFF2-40B4-BE49-F238E27FC236}">
                <a16:creationId xmlns:a16="http://schemas.microsoft.com/office/drawing/2014/main" id="{D2411729-F130-4E96-90E6-3E6FDD4116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2F4F9B7-8D62-4DEA-8F71-2D1BED819467}" type="slidenum">
              <a:rPr lang="en-US" altLang="en-US" smtClean="0"/>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solidFill>
                  <a:schemeClr val="tx1"/>
                </a:solidFill>
                <a:ea typeface="Calibri"/>
                <a:cs typeface="Calibri"/>
                <a:sym typeface="Calibri"/>
              </a:rPr>
              <a:t>Screen No.: 2</a:t>
            </a:r>
            <a:endParaRPr lang="en-US" dirty="0">
              <a:solidFill>
                <a:schemeClr val="tx1"/>
              </a:solidFill>
            </a:endParaRPr>
          </a:p>
          <a:p>
            <a:pPr marL="0" lvl="0" indent="0" algn="l" rtl="0">
              <a:spcBef>
                <a:spcPts val="250"/>
              </a:spcBef>
              <a:spcAft>
                <a:spcPts val="0"/>
              </a:spcAft>
              <a:buNone/>
            </a:pPr>
            <a:r>
              <a:rPr lang="en-US" b="1" dirty="0">
                <a:solidFill>
                  <a:schemeClr val="tx1"/>
                </a:solidFill>
                <a:ea typeface="Calibri"/>
                <a:cs typeface="Calibri"/>
                <a:sym typeface="Calibri"/>
              </a:rPr>
              <a:t>Screen Type: </a:t>
            </a:r>
            <a:r>
              <a:rPr lang="en-US" b="0" dirty="0">
                <a:solidFill>
                  <a:schemeClr val="tx1"/>
                </a:solidFill>
                <a:ea typeface="Calibri"/>
                <a:cs typeface="Calibri"/>
                <a:sym typeface="Calibri"/>
              </a:rPr>
              <a:t>static</a:t>
            </a:r>
            <a:endParaRPr lang="en-US" b="0" dirty="0">
              <a:solidFill>
                <a:schemeClr val="tx1"/>
              </a:solidFill>
            </a:endParaRPr>
          </a:p>
          <a:p>
            <a:pPr algn="l"/>
            <a:r>
              <a:rPr lang="en-US" b="1" dirty="0">
                <a:solidFill>
                  <a:schemeClr val="tx1"/>
                </a:solidFill>
                <a:ea typeface="Calibri"/>
                <a:cs typeface="Calibri"/>
                <a:sym typeface="Calibri"/>
              </a:rPr>
              <a:t>Narration:</a:t>
            </a:r>
            <a:endParaRPr lang="en-US" sz="1200" dirty="0">
              <a:latin typeface="Roboto" panose="02000000000000000000" pitchFamily="2" charset="0"/>
              <a:ea typeface="Roboto" panose="02000000000000000000" pitchFamily="2" charset="0"/>
            </a:endParaRPr>
          </a:p>
          <a:p>
            <a:r>
              <a:rPr lang="en-US" sz="1200" dirty="0">
                <a:solidFill>
                  <a:schemeClr val="bg1"/>
                </a:solidFill>
              </a:rPr>
              <a:t>In this course, you’ll :</a:t>
            </a:r>
          </a:p>
          <a:p>
            <a:pPr marL="285750" indent="-285750">
              <a:buFont typeface="Arial" panose="020B0604020202020204" pitchFamily="34" charset="0"/>
              <a:buChar char="•"/>
            </a:pPr>
            <a:r>
              <a:rPr lang="en-US" sz="1200" dirty="0">
                <a:solidFill>
                  <a:schemeClr val="bg1"/>
                </a:solidFill>
              </a:rPr>
              <a:t>Understand Subconscious Reprogramming</a:t>
            </a:r>
          </a:p>
          <a:p>
            <a:pPr marL="285750" indent="-285750">
              <a:buFont typeface="Arial" panose="020B0604020202020204" pitchFamily="34" charset="0"/>
              <a:buChar char="•"/>
            </a:pPr>
            <a:r>
              <a:rPr lang="en-US" sz="1200" dirty="0">
                <a:solidFill>
                  <a:schemeClr val="bg1"/>
                </a:solidFill>
              </a:rPr>
              <a:t>Identify the negative thought patterns</a:t>
            </a:r>
          </a:p>
          <a:p>
            <a:pPr marL="285750" indent="-285750">
              <a:buFont typeface="Arial" panose="020B0604020202020204" pitchFamily="34" charset="0"/>
              <a:buChar char="•"/>
            </a:pPr>
            <a:r>
              <a:rPr lang="en-US" sz="1200" dirty="0">
                <a:solidFill>
                  <a:schemeClr val="bg1"/>
                </a:solidFill>
              </a:rPr>
              <a:t>Techniques to reprogram the subconscious mind</a:t>
            </a:r>
            <a:endParaRPr lang="en-UG" sz="1200" dirty="0">
              <a:solidFill>
                <a:schemeClr val="bg1"/>
              </a:solidFill>
            </a:endParaRPr>
          </a:p>
          <a:p>
            <a:pPr marL="0" lvl="0" indent="0" algn="l" rtl="0">
              <a:spcBef>
                <a:spcPts val="250"/>
              </a:spcBef>
              <a:spcAft>
                <a:spcPts val="0"/>
              </a:spcAft>
              <a:buNone/>
            </a:pPr>
            <a:endParaRPr lang="en-US" sz="1200" b="1" dirty="0">
              <a:solidFill>
                <a:schemeClr val="tx1"/>
              </a:solidFill>
              <a:ea typeface="Calibri"/>
              <a:cs typeface="Calibri"/>
              <a:sym typeface="Calibri"/>
            </a:endParaRPr>
          </a:p>
          <a:p>
            <a:pPr marL="0" lvl="0" indent="0" algn="l" rtl="0">
              <a:spcBef>
                <a:spcPts val="250"/>
              </a:spcBef>
              <a:spcAft>
                <a:spcPts val="0"/>
              </a:spcAft>
              <a:buNone/>
            </a:pPr>
            <a:endParaRPr lang="en-US" sz="1200" b="1" dirty="0">
              <a:solidFill>
                <a:schemeClr val="tx1"/>
              </a:solidFill>
              <a:ea typeface="Calibri"/>
              <a:cs typeface="Calibri"/>
              <a:sym typeface="Calibri"/>
            </a:endParaRPr>
          </a:p>
          <a:p>
            <a:pPr marL="0" lvl="0" indent="0" algn="l" rtl="0">
              <a:spcBef>
                <a:spcPts val="250"/>
              </a:spcBef>
              <a:spcAft>
                <a:spcPts val="0"/>
              </a:spcAft>
              <a:buNone/>
            </a:pPr>
            <a:r>
              <a:rPr lang="en-US" b="1" dirty="0">
                <a:solidFill>
                  <a:schemeClr val="tx1"/>
                </a:solidFill>
                <a:ea typeface="Calibri"/>
                <a:cs typeface="Calibri"/>
                <a:sym typeface="Calibri"/>
              </a:rPr>
              <a:t>Art Direction Notes: </a:t>
            </a:r>
            <a:r>
              <a:rPr lang="en-US" b="0" dirty="0">
                <a:solidFill>
                  <a:schemeClr val="tx1"/>
                </a:solidFill>
                <a:ea typeface="Calibri"/>
                <a:cs typeface="Calibri"/>
                <a:sym typeface="Calibri"/>
              </a:rPr>
              <a:t>Synch the OST with VO.</a:t>
            </a:r>
            <a:endParaRPr lang="en-US" b="0" dirty="0"/>
          </a:p>
        </p:txBody>
      </p:sp>
      <p:sp>
        <p:nvSpPr>
          <p:cNvPr id="4" name="Slide Number Placeholder 3"/>
          <p:cNvSpPr>
            <a:spLocks noGrp="1"/>
          </p:cNvSpPr>
          <p:nvPr>
            <p:ph type="sldNum" sz="quarter" idx="5"/>
          </p:nvPr>
        </p:nvSpPr>
        <p:spPr/>
        <p:txBody>
          <a:bodyPr/>
          <a:lstStyle/>
          <a:p>
            <a:fld id="{E257705A-9AC5-43B3-935C-F11C123156F7}" type="slidenum">
              <a:rPr lang="en-US" smtClean="0"/>
              <a:t>20</a:t>
            </a:fld>
            <a:endParaRPr lang="en-US"/>
          </a:p>
        </p:txBody>
      </p:sp>
    </p:spTree>
    <p:extLst>
      <p:ext uri="{BB962C8B-B14F-4D97-AF65-F5344CB8AC3E}">
        <p14:creationId xmlns:p14="http://schemas.microsoft.com/office/powerpoint/2010/main" val="4223846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solidFill>
                  <a:schemeClr val="tx1"/>
                </a:solidFill>
                <a:ea typeface="Calibri"/>
                <a:cs typeface="Calibri"/>
                <a:sym typeface="Calibri"/>
              </a:rPr>
              <a:t>Screen No.: 3</a:t>
            </a:r>
            <a:endParaRPr lang="en-US" dirty="0">
              <a:solidFill>
                <a:schemeClr val="tx1"/>
              </a:solidFill>
            </a:endParaRPr>
          </a:p>
          <a:p>
            <a:pPr marL="0" lvl="0" indent="0" algn="l" rtl="0">
              <a:spcBef>
                <a:spcPts val="250"/>
              </a:spcBef>
              <a:spcAft>
                <a:spcPts val="0"/>
              </a:spcAft>
              <a:buNone/>
            </a:pPr>
            <a:r>
              <a:rPr lang="en-US" b="1" dirty="0">
                <a:solidFill>
                  <a:schemeClr val="tx1"/>
                </a:solidFill>
                <a:ea typeface="Calibri"/>
                <a:cs typeface="Calibri"/>
                <a:sym typeface="Calibri"/>
              </a:rPr>
              <a:t>Screen Type: </a:t>
            </a:r>
            <a:r>
              <a:rPr lang="en-US" b="0" dirty="0">
                <a:solidFill>
                  <a:schemeClr val="tx1"/>
                </a:solidFill>
                <a:ea typeface="Calibri"/>
                <a:cs typeface="Calibri"/>
                <a:sym typeface="Calibri"/>
              </a:rPr>
              <a:t>static</a:t>
            </a:r>
            <a:endParaRPr lang="en-US" b="0" dirty="0">
              <a:solidFill>
                <a:schemeClr val="tx1"/>
              </a:solidFill>
            </a:endParaRPr>
          </a:p>
          <a:p>
            <a:r>
              <a:rPr lang="en-US" b="1" dirty="0">
                <a:solidFill>
                  <a:schemeClr val="tx1"/>
                </a:solidFill>
                <a:ea typeface="Calibri"/>
                <a:cs typeface="Calibri"/>
                <a:sym typeface="Calibri"/>
              </a:rPr>
              <a:t>Narration: </a:t>
            </a:r>
            <a:r>
              <a:rPr lang="en-US" sz="1200" dirty="0">
                <a:solidFill>
                  <a:schemeClr val="bg1"/>
                </a:solidFill>
              </a:rPr>
              <a:t>Subconscious reprogramming involves techniques and practices aimed at changing the beliefs, thought</a:t>
            </a:r>
          </a:p>
          <a:p>
            <a:r>
              <a:rPr lang="en-US" sz="1200" dirty="0">
                <a:solidFill>
                  <a:schemeClr val="bg1"/>
                </a:solidFill>
              </a:rPr>
              <a:t>patterns and habits stored in your subconscious mind.</a:t>
            </a:r>
            <a:endParaRPr lang="en-UG" sz="1200" dirty="0">
              <a:solidFill>
                <a:schemeClr val="bg1"/>
              </a:solidFill>
            </a:endParaRPr>
          </a:p>
          <a:p>
            <a:pPr marL="0" lvl="0" indent="0" algn="l" rtl="0">
              <a:spcBef>
                <a:spcPts val="250"/>
              </a:spcBef>
              <a:spcAft>
                <a:spcPts val="0"/>
              </a:spcAft>
              <a:buNone/>
            </a:pPr>
            <a:r>
              <a:rPr lang="en-US" sz="1200" b="1" dirty="0">
                <a:solidFill>
                  <a:schemeClr val="tx1"/>
                </a:solidFill>
                <a:ea typeface="Calibri"/>
                <a:cs typeface="Calibri"/>
                <a:sym typeface="Calibri"/>
              </a:rPr>
              <a:t>Click &gt; icon to continue</a:t>
            </a:r>
          </a:p>
          <a:p>
            <a:pPr marL="0" lvl="0" indent="0" algn="l" rtl="0">
              <a:spcBef>
                <a:spcPts val="250"/>
              </a:spcBef>
              <a:spcAft>
                <a:spcPts val="0"/>
              </a:spcAft>
              <a:buNone/>
            </a:pPr>
            <a:endParaRPr lang="en-US" sz="1200" b="1" dirty="0">
              <a:solidFill>
                <a:schemeClr val="tx1"/>
              </a:solidFill>
              <a:ea typeface="Calibri"/>
              <a:cs typeface="Calibri"/>
              <a:sym typeface="Calibri"/>
            </a:endParaRPr>
          </a:p>
          <a:p>
            <a:pPr marL="0" lvl="0" indent="0" algn="l" rtl="0">
              <a:spcBef>
                <a:spcPts val="250"/>
              </a:spcBef>
              <a:spcAft>
                <a:spcPts val="0"/>
              </a:spcAft>
              <a:buNone/>
            </a:pPr>
            <a:r>
              <a:rPr lang="en-US" b="1" dirty="0">
                <a:solidFill>
                  <a:schemeClr val="tx1"/>
                </a:solidFill>
                <a:ea typeface="Calibri"/>
                <a:cs typeface="Calibri"/>
                <a:sym typeface="Calibri"/>
              </a:rPr>
              <a:t>Art Direction Notes: </a:t>
            </a:r>
            <a:r>
              <a:rPr lang="en-US" b="0" dirty="0">
                <a:solidFill>
                  <a:schemeClr val="tx1"/>
                </a:solidFill>
                <a:ea typeface="Calibri"/>
                <a:cs typeface="Calibri"/>
                <a:sym typeface="Calibri"/>
              </a:rPr>
              <a:t>Synch the OST with VO.</a:t>
            </a:r>
            <a:endParaRPr lang="en-US" b="0" dirty="0"/>
          </a:p>
        </p:txBody>
      </p:sp>
      <p:sp>
        <p:nvSpPr>
          <p:cNvPr id="4" name="Slide Number Placeholder 3"/>
          <p:cNvSpPr>
            <a:spLocks noGrp="1"/>
          </p:cNvSpPr>
          <p:nvPr>
            <p:ph type="sldNum" sz="quarter" idx="5"/>
          </p:nvPr>
        </p:nvSpPr>
        <p:spPr/>
        <p:txBody>
          <a:bodyPr/>
          <a:lstStyle/>
          <a:p>
            <a:fld id="{E257705A-9AC5-43B3-935C-F11C123156F7}" type="slidenum">
              <a:rPr lang="en-US" smtClean="0"/>
              <a:t>21</a:t>
            </a:fld>
            <a:endParaRPr lang="en-US"/>
          </a:p>
        </p:txBody>
      </p:sp>
    </p:spTree>
    <p:extLst>
      <p:ext uri="{BB962C8B-B14F-4D97-AF65-F5344CB8AC3E}">
        <p14:creationId xmlns:p14="http://schemas.microsoft.com/office/powerpoint/2010/main" val="1216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solidFill>
                  <a:schemeClr val="tx1"/>
                </a:solidFill>
                <a:ea typeface="Calibri"/>
                <a:cs typeface="Calibri"/>
                <a:sym typeface="Calibri"/>
              </a:rPr>
              <a:t>Screen No.: 4</a:t>
            </a:r>
            <a:endParaRPr lang="en-US" dirty="0">
              <a:solidFill>
                <a:schemeClr val="tx1"/>
              </a:solidFill>
            </a:endParaRPr>
          </a:p>
          <a:p>
            <a:pPr marL="0" lvl="0" indent="0" algn="l" rtl="0">
              <a:spcBef>
                <a:spcPts val="250"/>
              </a:spcBef>
              <a:spcAft>
                <a:spcPts val="0"/>
              </a:spcAft>
              <a:buNone/>
            </a:pPr>
            <a:r>
              <a:rPr lang="en-US" b="1" dirty="0">
                <a:solidFill>
                  <a:schemeClr val="tx1"/>
                </a:solidFill>
                <a:ea typeface="Calibri"/>
                <a:cs typeface="Calibri"/>
                <a:sym typeface="Calibri"/>
              </a:rPr>
              <a:t>Screen Type: </a:t>
            </a:r>
            <a:r>
              <a:rPr lang="en-US" b="0" dirty="0">
                <a:solidFill>
                  <a:schemeClr val="tx1"/>
                </a:solidFill>
                <a:ea typeface="Calibri"/>
                <a:cs typeface="Calibri"/>
                <a:sym typeface="Calibri"/>
              </a:rPr>
              <a:t>static</a:t>
            </a:r>
            <a:endParaRPr lang="en-US" b="0" dirty="0">
              <a:solidFill>
                <a:schemeClr val="tx1"/>
              </a:solidFill>
            </a:endParaRPr>
          </a:p>
          <a:p>
            <a:pPr marL="0" lvl="0" indent="0">
              <a:buFont typeface="Arial" panose="020B0604020202020204" pitchFamily="34" charset="0"/>
              <a:buNone/>
            </a:pPr>
            <a:r>
              <a:rPr lang="en-US" b="1" dirty="0">
                <a:solidFill>
                  <a:schemeClr val="tx1"/>
                </a:solidFill>
                <a:ea typeface="Calibri"/>
                <a:cs typeface="Calibri"/>
                <a:sym typeface="Calibri"/>
              </a:rPr>
              <a:t>Narration: </a:t>
            </a:r>
            <a:r>
              <a:rPr lang="en-US" sz="1200" dirty="0">
                <a:solidFill>
                  <a:schemeClr val="bg1"/>
                </a:solidFill>
              </a:rPr>
              <a:t>While there are various approaches to this process, here are some general steps and methods you can consider for subconscious reprogramming. </a:t>
            </a:r>
          </a:p>
          <a:p>
            <a:pPr marL="0" lvl="0" indent="0">
              <a:buFont typeface="Arial" panose="020B0604020202020204" pitchFamily="34" charset="0"/>
              <a:buNone/>
            </a:pPr>
            <a:r>
              <a:rPr lang="en-US" dirty="0">
                <a:solidFill>
                  <a:schemeClr val="bg1"/>
                </a:solidFill>
              </a:rPr>
              <a:t>Self Awareness</a:t>
            </a:r>
          </a:p>
          <a:p>
            <a:pPr marL="0" lvl="0" indent="0">
              <a:buFont typeface="Arial" panose="020B0604020202020204" pitchFamily="34" charset="0"/>
              <a:buNone/>
            </a:pPr>
            <a:r>
              <a:rPr lang="en-US" dirty="0">
                <a:solidFill>
                  <a:schemeClr val="bg1"/>
                </a:solidFill>
              </a:rPr>
              <a:t>Set Clear Intentions</a:t>
            </a:r>
          </a:p>
          <a:p>
            <a:pPr marL="0" lvl="0" indent="0">
              <a:buFont typeface="Arial" panose="020B0604020202020204" pitchFamily="34" charset="0"/>
              <a:buNone/>
            </a:pPr>
            <a:r>
              <a:rPr lang="en-US" dirty="0">
                <a:solidFill>
                  <a:schemeClr val="bg1"/>
                </a:solidFill>
              </a:rPr>
              <a:t>Positive Affirmations</a:t>
            </a:r>
          </a:p>
          <a:p>
            <a:pPr marL="0" lvl="0" indent="0">
              <a:buFont typeface="Arial" panose="020B0604020202020204" pitchFamily="34" charset="0"/>
              <a:buNone/>
            </a:pPr>
            <a:r>
              <a:rPr lang="en-US" dirty="0">
                <a:solidFill>
                  <a:schemeClr val="bg1"/>
                </a:solidFill>
              </a:rPr>
              <a:t>Visualization</a:t>
            </a:r>
          </a:p>
          <a:p>
            <a:pPr marL="0" lvl="0" indent="0">
              <a:buFont typeface="Arial" panose="020B0604020202020204" pitchFamily="34" charset="0"/>
              <a:buNone/>
            </a:pPr>
            <a:r>
              <a:rPr lang="en-US" dirty="0">
                <a:solidFill>
                  <a:schemeClr val="bg1"/>
                </a:solidFill>
              </a:rPr>
              <a:t>Meditation and Mindfulness</a:t>
            </a:r>
          </a:p>
          <a:p>
            <a:pPr marL="0" lvl="0" indent="0">
              <a:buFont typeface="Arial" panose="020B0604020202020204" pitchFamily="34" charset="0"/>
              <a:buNone/>
            </a:pPr>
            <a:r>
              <a:rPr lang="en-US" dirty="0">
                <a:solidFill>
                  <a:schemeClr val="bg1"/>
                </a:solidFill>
              </a:rPr>
              <a:t>Hypnosis</a:t>
            </a:r>
          </a:p>
          <a:p>
            <a:pPr marL="0" lvl="0" indent="0">
              <a:buFont typeface="Arial" panose="020B0604020202020204" pitchFamily="34" charset="0"/>
              <a:buNone/>
            </a:pPr>
            <a:r>
              <a:rPr lang="en-US" dirty="0">
                <a:solidFill>
                  <a:schemeClr val="bg1"/>
                </a:solidFill>
              </a:rPr>
              <a:t>Subliminal Messages</a:t>
            </a:r>
          </a:p>
          <a:p>
            <a:pPr marL="0" lvl="0" indent="0">
              <a:buFont typeface="Arial" panose="020B0604020202020204" pitchFamily="34" charset="0"/>
              <a:buNone/>
            </a:pPr>
            <a:r>
              <a:rPr lang="en-US" dirty="0">
                <a:solidFill>
                  <a:schemeClr val="bg1"/>
                </a:solidFill>
              </a:rPr>
              <a:t>Emotional Freedom Technique (EFT)</a:t>
            </a:r>
          </a:p>
          <a:p>
            <a:pPr marL="0" lvl="0" indent="0">
              <a:buFont typeface="Arial" panose="020B0604020202020204" pitchFamily="34" charset="0"/>
              <a:buNone/>
            </a:pPr>
            <a:r>
              <a:rPr lang="en-US" dirty="0">
                <a:solidFill>
                  <a:schemeClr val="bg1"/>
                </a:solidFill>
              </a:rPr>
              <a:t>Neuro-Linguistic Programming</a:t>
            </a:r>
          </a:p>
          <a:p>
            <a:pPr marL="0" lvl="0" indent="0">
              <a:buFont typeface="Arial" panose="020B0604020202020204" pitchFamily="34" charset="0"/>
              <a:buNone/>
            </a:pPr>
            <a:r>
              <a:rPr lang="en-US" dirty="0">
                <a:solidFill>
                  <a:schemeClr val="bg1"/>
                </a:solidFill>
              </a:rPr>
              <a:t>Repetition</a:t>
            </a:r>
          </a:p>
          <a:p>
            <a:pPr marL="0" lvl="0" indent="0">
              <a:buFont typeface="Arial" panose="020B0604020202020204" pitchFamily="34" charset="0"/>
              <a:buNone/>
            </a:pPr>
            <a:r>
              <a:rPr lang="en-US" dirty="0">
                <a:solidFill>
                  <a:schemeClr val="bg1"/>
                </a:solidFill>
              </a:rPr>
              <a:t>Seek Professional Help</a:t>
            </a:r>
          </a:p>
          <a:p>
            <a:pPr marL="0" lvl="0" indent="0">
              <a:buFont typeface="Arial" panose="020B0604020202020204" pitchFamily="34" charset="0"/>
              <a:buNone/>
            </a:pPr>
            <a:r>
              <a:rPr lang="en-US" dirty="0">
                <a:solidFill>
                  <a:schemeClr val="bg1"/>
                </a:solidFill>
              </a:rPr>
              <a:t>Be Patient and Persistent</a:t>
            </a:r>
            <a:endParaRPr lang="en-UG" dirty="0">
              <a:solidFill>
                <a:schemeClr val="bg1"/>
              </a:solidFill>
            </a:endParaRPr>
          </a:p>
          <a:p>
            <a:endParaRPr lang="en-UG" sz="1200" dirty="0">
              <a:solidFill>
                <a:schemeClr val="bg1"/>
              </a:solidFill>
            </a:endParaRPr>
          </a:p>
          <a:p>
            <a:pPr marL="0" lvl="0" indent="0" algn="l" rtl="0">
              <a:spcBef>
                <a:spcPts val="250"/>
              </a:spcBef>
              <a:spcAft>
                <a:spcPts val="0"/>
              </a:spcAft>
              <a:buNone/>
            </a:pPr>
            <a:r>
              <a:rPr lang="en-US" sz="1200" b="1" dirty="0">
                <a:solidFill>
                  <a:schemeClr val="tx1"/>
                </a:solidFill>
                <a:ea typeface="Calibri"/>
                <a:cs typeface="Calibri"/>
                <a:sym typeface="Calibri"/>
              </a:rPr>
              <a:t>Click &gt; icon to continue</a:t>
            </a:r>
          </a:p>
          <a:p>
            <a:pPr marL="0" lvl="0" indent="0" algn="l" rtl="0">
              <a:spcBef>
                <a:spcPts val="250"/>
              </a:spcBef>
              <a:spcAft>
                <a:spcPts val="0"/>
              </a:spcAft>
              <a:buNone/>
            </a:pPr>
            <a:endParaRPr lang="en-US" sz="1200" b="1" dirty="0">
              <a:solidFill>
                <a:schemeClr val="tx1"/>
              </a:solidFill>
              <a:ea typeface="Calibri"/>
              <a:cs typeface="Calibri"/>
              <a:sym typeface="Calibri"/>
            </a:endParaRPr>
          </a:p>
          <a:p>
            <a:pPr marL="0" lvl="0" indent="0" algn="l" rtl="0">
              <a:spcBef>
                <a:spcPts val="250"/>
              </a:spcBef>
              <a:spcAft>
                <a:spcPts val="0"/>
              </a:spcAft>
              <a:buNone/>
            </a:pPr>
            <a:r>
              <a:rPr lang="en-US" b="1" dirty="0">
                <a:solidFill>
                  <a:schemeClr val="tx1"/>
                </a:solidFill>
                <a:ea typeface="Calibri"/>
                <a:cs typeface="Calibri"/>
                <a:sym typeface="Calibri"/>
              </a:rPr>
              <a:t>Art Direction Notes: </a:t>
            </a:r>
            <a:r>
              <a:rPr lang="en-US" b="0" dirty="0">
                <a:solidFill>
                  <a:schemeClr val="tx1"/>
                </a:solidFill>
                <a:ea typeface="Calibri"/>
                <a:cs typeface="Calibri"/>
                <a:sym typeface="Calibri"/>
              </a:rPr>
              <a:t>Synch the OST with VO.</a:t>
            </a:r>
            <a:endParaRPr lang="en-US" b="0" dirty="0"/>
          </a:p>
        </p:txBody>
      </p:sp>
      <p:sp>
        <p:nvSpPr>
          <p:cNvPr id="4" name="Slide Number Placeholder 3"/>
          <p:cNvSpPr>
            <a:spLocks noGrp="1"/>
          </p:cNvSpPr>
          <p:nvPr>
            <p:ph type="sldNum" sz="quarter" idx="5"/>
          </p:nvPr>
        </p:nvSpPr>
        <p:spPr/>
        <p:txBody>
          <a:bodyPr/>
          <a:lstStyle/>
          <a:p>
            <a:fld id="{E257705A-9AC5-43B3-935C-F11C123156F7}" type="slidenum">
              <a:rPr lang="en-US" smtClean="0"/>
              <a:t>22</a:t>
            </a:fld>
            <a:endParaRPr lang="en-US"/>
          </a:p>
        </p:txBody>
      </p:sp>
    </p:spTree>
    <p:extLst>
      <p:ext uri="{BB962C8B-B14F-4D97-AF65-F5344CB8AC3E}">
        <p14:creationId xmlns:p14="http://schemas.microsoft.com/office/powerpoint/2010/main" val="1528398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solidFill>
                  <a:schemeClr val="tx1"/>
                </a:solidFill>
                <a:ea typeface="Calibri"/>
                <a:cs typeface="Calibri"/>
                <a:sym typeface="Calibri"/>
              </a:rPr>
              <a:t>Screen No.: 5</a:t>
            </a:r>
            <a:endParaRPr lang="en-US" dirty="0">
              <a:solidFill>
                <a:schemeClr val="tx1"/>
              </a:solidFill>
            </a:endParaRPr>
          </a:p>
          <a:p>
            <a:pPr marL="0" lvl="0" indent="0" algn="l" rtl="0">
              <a:spcBef>
                <a:spcPts val="250"/>
              </a:spcBef>
              <a:spcAft>
                <a:spcPts val="0"/>
              </a:spcAft>
              <a:buNone/>
            </a:pPr>
            <a:r>
              <a:rPr lang="en-US" b="1" dirty="0">
                <a:solidFill>
                  <a:schemeClr val="tx1"/>
                </a:solidFill>
                <a:ea typeface="Calibri"/>
                <a:cs typeface="Calibri"/>
                <a:sym typeface="Calibri"/>
              </a:rPr>
              <a:t>Screen Type: </a:t>
            </a:r>
            <a:r>
              <a:rPr lang="en-US" b="0" dirty="0">
                <a:solidFill>
                  <a:schemeClr val="tx1"/>
                </a:solidFill>
                <a:ea typeface="Calibri"/>
                <a:cs typeface="Calibri"/>
                <a:sym typeface="Calibri"/>
              </a:rPr>
              <a:t>Flash cards/ Click to reveal interactivity</a:t>
            </a:r>
            <a:endParaRPr lang="en-US" b="0" dirty="0">
              <a:solidFill>
                <a:schemeClr val="tx1"/>
              </a:solidFill>
            </a:endParaRPr>
          </a:p>
          <a:p>
            <a:pPr marL="0" lvl="0" indent="0">
              <a:buFont typeface="Arial" panose="020B0604020202020204" pitchFamily="34" charset="0"/>
              <a:buNone/>
            </a:pPr>
            <a:r>
              <a:rPr lang="en-US" b="1" dirty="0">
                <a:solidFill>
                  <a:schemeClr val="tx1"/>
                </a:solidFill>
                <a:ea typeface="Calibri"/>
                <a:cs typeface="Calibri"/>
                <a:sym typeface="Calibri"/>
              </a:rPr>
              <a:t>Narration: </a:t>
            </a:r>
            <a:r>
              <a:rPr lang="en-US" sz="1200" dirty="0">
                <a:solidFill>
                  <a:schemeClr val="bg1"/>
                </a:solidFill>
              </a:rPr>
              <a:t>While there are various approaches to this process, here are some general steps and methods you can consider for subconscious reprogramming. </a:t>
            </a:r>
          </a:p>
          <a:p>
            <a:pPr marL="0" lvl="0" indent="0">
              <a:buFont typeface="Arial" panose="020B0604020202020204" pitchFamily="34" charset="0"/>
              <a:buNone/>
            </a:pPr>
            <a:r>
              <a:rPr lang="en-US" dirty="0">
                <a:solidFill>
                  <a:schemeClr val="bg1"/>
                </a:solidFill>
              </a:rPr>
              <a:t>Self Awareness</a:t>
            </a:r>
          </a:p>
          <a:p>
            <a:pPr marL="0" lvl="0" indent="0">
              <a:buFont typeface="Arial" panose="020B0604020202020204" pitchFamily="34" charset="0"/>
              <a:buNone/>
            </a:pPr>
            <a:r>
              <a:rPr lang="en-US" dirty="0">
                <a:solidFill>
                  <a:schemeClr val="bg1"/>
                </a:solidFill>
              </a:rPr>
              <a:t>Set Clear Intentions</a:t>
            </a:r>
          </a:p>
          <a:p>
            <a:pPr marL="0" lvl="0" indent="0">
              <a:buFont typeface="Arial" panose="020B0604020202020204" pitchFamily="34" charset="0"/>
              <a:buNone/>
            </a:pPr>
            <a:r>
              <a:rPr lang="en-US" dirty="0">
                <a:solidFill>
                  <a:schemeClr val="bg1"/>
                </a:solidFill>
              </a:rPr>
              <a:t>Positive Affirmations</a:t>
            </a:r>
          </a:p>
          <a:p>
            <a:endParaRPr lang="en-UG" sz="1200" dirty="0">
              <a:solidFill>
                <a:schemeClr val="bg1"/>
              </a:solidFill>
            </a:endParaRPr>
          </a:p>
          <a:p>
            <a:pPr marL="0" lvl="0" indent="0" algn="l" rtl="0">
              <a:spcBef>
                <a:spcPts val="250"/>
              </a:spcBef>
              <a:spcAft>
                <a:spcPts val="0"/>
              </a:spcAft>
              <a:buNone/>
            </a:pPr>
            <a:r>
              <a:rPr lang="en-US" sz="1200" b="1" dirty="0">
                <a:solidFill>
                  <a:schemeClr val="tx1"/>
                </a:solidFill>
                <a:ea typeface="Calibri"/>
                <a:cs typeface="Calibri"/>
                <a:sym typeface="Calibri"/>
              </a:rPr>
              <a:t>Click on the card to flip</a:t>
            </a:r>
          </a:p>
          <a:p>
            <a:pPr marL="0" lvl="0" indent="0" algn="l" rtl="0">
              <a:spcBef>
                <a:spcPts val="250"/>
              </a:spcBef>
              <a:spcAft>
                <a:spcPts val="0"/>
              </a:spcAft>
              <a:buNone/>
            </a:pPr>
            <a:endParaRPr lang="en-US" sz="1200" b="1" dirty="0">
              <a:solidFill>
                <a:schemeClr val="tx1"/>
              </a:solidFill>
              <a:ea typeface="Calibri"/>
              <a:cs typeface="Calibri"/>
              <a:sym typeface="Calibri"/>
            </a:endParaRPr>
          </a:p>
          <a:p>
            <a:pPr marL="0" lvl="0" indent="0" algn="l" rtl="0">
              <a:spcBef>
                <a:spcPts val="250"/>
              </a:spcBef>
              <a:spcAft>
                <a:spcPts val="0"/>
              </a:spcAft>
              <a:buNone/>
            </a:pPr>
            <a:r>
              <a:rPr lang="en-US" b="1" dirty="0">
                <a:solidFill>
                  <a:schemeClr val="tx1"/>
                </a:solidFill>
                <a:ea typeface="Calibri"/>
                <a:cs typeface="Calibri"/>
                <a:sym typeface="Calibri"/>
              </a:rPr>
              <a:t>Art Direction Notes: Disable the next button. </a:t>
            </a:r>
            <a:endParaRPr lang="en-US" b="0" dirty="0"/>
          </a:p>
        </p:txBody>
      </p:sp>
      <p:sp>
        <p:nvSpPr>
          <p:cNvPr id="4" name="Slide Number Placeholder 3"/>
          <p:cNvSpPr>
            <a:spLocks noGrp="1"/>
          </p:cNvSpPr>
          <p:nvPr>
            <p:ph type="sldNum" sz="quarter" idx="5"/>
          </p:nvPr>
        </p:nvSpPr>
        <p:spPr/>
        <p:txBody>
          <a:bodyPr/>
          <a:lstStyle/>
          <a:p>
            <a:fld id="{E257705A-9AC5-43B3-935C-F11C123156F7}" type="slidenum">
              <a:rPr lang="en-US" smtClean="0"/>
              <a:t>23</a:t>
            </a:fld>
            <a:endParaRPr lang="en-US"/>
          </a:p>
        </p:txBody>
      </p:sp>
    </p:spTree>
    <p:extLst>
      <p:ext uri="{BB962C8B-B14F-4D97-AF65-F5344CB8AC3E}">
        <p14:creationId xmlns:p14="http://schemas.microsoft.com/office/powerpoint/2010/main" val="82844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solidFill>
                  <a:schemeClr val="tx1"/>
                </a:solidFill>
                <a:ea typeface="Calibri"/>
                <a:cs typeface="Calibri"/>
                <a:sym typeface="Calibri"/>
              </a:rPr>
              <a:t>Continued screen</a:t>
            </a:r>
          </a:p>
          <a:p>
            <a:pPr marL="0" lvl="0" indent="0" algn="l" rtl="0">
              <a:spcBef>
                <a:spcPts val="0"/>
              </a:spcBef>
              <a:spcAft>
                <a:spcPts val="0"/>
              </a:spcAft>
              <a:buNone/>
            </a:pPr>
            <a:endParaRPr lang="en-US" b="1" dirty="0">
              <a:solidFill>
                <a:schemeClr val="tx1"/>
              </a:solidFill>
              <a:ea typeface="Calibri"/>
              <a:cs typeface="Calibri"/>
              <a:sym typeface="Calibri"/>
            </a:endParaRPr>
          </a:p>
          <a:p>
            <a:pPr marL="0" lvl="0" indent="0" algn="l" rtl="0">
              <a:spcBef>
                <a:spcPts val="0"/>
              </a:spcBef>
              <a:spcAft>
                <a:spcPts val="0"/>
              </a:spcAft>
              <a:buNone/>
            </a:pPr>
            <a:r>
              <a:rPr lang="en-US" b="1" dirty="0">
                <a:solidFill>
                  <a:schemeClr val="tx1"/>
                </a:solidFill>
                <a:ea typeface="Calibri"/>
                <a:cs typeface="Calibri"/>
                <a:sym typeface="Calibri"/>
              </a:rPr>
              <a:t>Screen No.: 5</a:t>
            </a:r>
            <a:endParaRPr lang="en-US" dirty="0">
              <a:solidFill>
                <a:schemeClr val="tx1"/>
              </a:solidFill>
            </a:endParaRPr>
          </a:p>
          <a:p>
            <a:pPr marL="0" lvl="0" indent="0" algn="l" rtl="0">
              <a:spcBef>
                <a:spcPts val="250"/>
              </a:spcBef>
              <a:spcAft>
                <a:spcPts val="0"/>
              </a:spcAft>
              <a:buNone/>
            </a:pPr>
            <a:r>
              <a:rPr lang="en-US" b="1" dirty="0">
                <a:solidFill>
                  <a:schemeClr val="tx1"/>
                </a:solidFill>
                <a:ea typeface="Calibri"/>
                <a:cs typeface="Calibri"/>
                <a:sym typeface="Calibri"/>
              </a:rPr>
              <a:t>Screen Type: </a:t>
            </a:r>
            <a:r>
              <a:rPr lang="en-US" b="0" dirty="0">
                <a:solidFill>
                  <a:schemeClr val="tx1"/>
                </a:solidFill>
                <a:ea typeface="Calibri"/>
                <a:cs typeface="Calibri"/>
                <a:sym typeface="Calibri"/>
              </a:rPr>
              <a:t>Flash cards/ Click to reveal interactivity</a:t>
            </a:r>
            <a:endParaRPr lang="en-US" b="0" dirty="0">
              <a:solidFill>
                <a:schemeClr val="tx1"/>
              </a:solidFill>
            </a:endParaRPr>
          </a:p>
          <a:p>
            <a:pPr marL="0" lvl="0" indent="0">
              <a:buFont typeface="Arial" panose="020B0604020202020204" pitchFamily="34" charset="0"/>
              <a:buNone/>
            </a:pPr>
            <a:r>
              <a:rPr lang="en-US" b="1" dirty="0">
                <a:solidFill>
                  <a:schemeClr val="tx1"/>
                </a:solidFill>
                <a:ea typeface="Calibri"/>
                <a:cs typeface="Calibri"/>
                <a:sym typeface="Calibri"/>
              </a:rPr>
              <a:t>Narration: </a:t>
            </a:r>
            <a:r>
              <a:rPr lang="en-US" sz="1200" dirty="0">
                <a:solidFill>
                  <a:schemeClr val="bg1"/>
                </a:solidFill>
              </a:rPr>
              <a:t>NA</a:t>
            </a:r>
            <a:endParaRPr lang="en-US" dirty="0">
              <a:solidFill>
                <a:schemeClr val="bg1"/>
              </a:solidFill>
            </a:endParaRPr>
          </a:p>
          <a:p>
            <a:endParaRPr lang="en-UG" sz="1200" dirty="0">
              <a:solidFill>
                <a:schemeClr val="bg1"/>
              </a:solidFill>
            </a:endParaRPr>
          </a:p>
          <a:p>
            <a:pPr marL="0" lvl="0" indent="0" algn="l" rtl="0">
              <a:spcBef>
                <a:spcPts val="250"/>
              </a:spcBef>
              <a:spcAft>
                <a:spcPts val="0"/>
              </a:spcAft>
              <a:buNone/>
            </a:pPr>
            <a:endParaRPr lang="en-US" sz="1200" b="1" dirty="0">
              <a:solidFill>
                <a:schemeClr val="tx1"/>
              </a:solidFill>
              <a:ea typeface="Calibri"/>
              <a:cs typeface="Calibri"/>
              <a:sym typeface="Calibri"/>
            </a:endParaRPr>
          </a:p>
          <a:p>
            <a:pPr marL="0" lvl="0" indent="0" algn="l" rtl="0">
              <a:spcBef>
                <a:spcPts val="250"/>
              </a:spcBef>
              <a:spcAft>
                <a:spcPts val="0"/>
              </a:spcAft>
              <a:buNone/>
            </a:pPr>
            <a:r>
              <a:rPr lang="en-US" b="1" dirty="0">
                <a:solidFill>
                  <a:schemeClr val="tx1"/>
                </a:solidFill>
                <a:ea typeface="Calibri"/>
                <a:cs typeface="Calibri"/>
                <a:sym typeface="Calibri"/>
              </a:rPr>
              <a:t>Art Direction Notes: Disable the next button. </a:t>
            </a:r>
            <a:endParaRPr lang="en-US" b="0" dirty="0"/>
          </a:p>
        </p:txBody>
      </p:sp>
      <p:sp>
        <p:nvSpPr>
          <p:cNvPr id="4" name="Slide Number Placeholder 3"/>
          <p:cNvSpPr>
            <a:spLocks noGrp="1"/>
          </p:cNvSpPr>
          <p:nvPr>
            <p:ph type="sldNum" sz="quarter" idx="5"/>
          </p:nvPr>
        </p:nvSpPr>
        <p:spPr/>
        <p:txBody>
          <a:bodyPr/>
          <a:lstStyle/>
          <a:p>
            <a:fld id="{E257705A-9AC5-43B3-935C-F11C123156F7}" type="slidenum">
              <a:rPr lang="en-US" smtClean="0"/>
              <a:t>24</a:t>
            </a:fld>
            <a:endParaRPr lang="en-US"/>
          </a:p>
        </p:txBody>
      </p:sp>
    </p:spTree>
    <p:extLst>
      <p:ext uri="{BB962C8B-B14F-4D97-AF65-F5344CB8AC3E}">
        <p14:creationId xmlns:p14="http://schemas.microsoft.com/office/powerpoint/2010/main" val="4001255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solidFill>
                  <a:schemeClr val="tx1"/>
                </a:solidFill>
                <a:ea typeface="Calibri"/>
                <a:cs typeface="Calibri"/>
                <a:sym typeface="Calibri"/>
              </a:rPr>
              <a:t>Continued screen</a:t>
            </a:r>
          </a:p>
          <a:p>
            <a:pPr marL="0" lvl="0" indent="0" algn="l" rtl="0">
              <a:spcBef>
                <a:spcPts val="0"/>
              </a:spcBef>
              <a:spcAft>
                <a:spcPts val="0"/>
              </a:spcAft>
              <a:buNone/>
            </a:pPr>
            <a:endParaRPr lang="en-US" b="1" dirty="0">
              <a:solidFill>
                <a:schemeClr val="tx1"/>
              </a:solidFill>
              <a:ea typeface="Calibri"/>
              <a:cs typeface="Calibri"/>
              <a:sym typeface="Calibri"/>
            </a:endParaRPr>
          </a:p>
          <a:p>
            <a:pPr marL="0" lvl="0" indent="0" algn="l" rtl="0">
              <a:spcBef>
                <a:spcPts val="0"/>
              </a:spcBef>
              <a:spcAft>
                <a:spcPts val="0"/>
              </a:spcAft>
              <a:buNone/>
            </a:pPr>
            <a:r>
              <a:rPr lang="en-US" b="1" dirty="0">
                <a:solidFill>
                  <a:schemeClr val="tx1"/>
                </a:solidFill>
                <a:ea typeface="Calibri"/>
                <a:cs typeface="Calibri"/>
                <a:sym typeface="Calibri"/>
              </a:rPr>
              <a:t>Screen No.: 5</a:t>
            </a:r>
            <a:endParaRPr lang="en-US" dirty="0">
              <a:solidFill>
                <a:schemeClr val="tx1"/>
              </a:solidFill>
            </a:endParaRPr>
          </a:p>
          <a:p>
            <a:pPr marL="0" lvl="0" indent="0" algn="l" rtl="0">
              <a:spcBef>
                <a:spcPts val="250"/>
              </a:spcBef>
              <a:spcAft>
                <a:spcPts val="0"/>
              </a:spcAft>
              <a:buNone/>
            </a:pPr>
            <a:r>
              <a:rPr lang="en-US" b="1" dirty="0">
                <a:solidFill>
                  <a:schemeClr val="tx1"/>
                </a:solidFill>
                <a:ea typeface="Calibri"/>
                <a:cs typeface="Calibri"/>
                <a:sym typeface="Calibri"/>
              </a:rPr>
              <a:t>Screen Type: </a:t>
            </a:r>
            <a:r>
              <a:rPr lang="en-US" b="0" dirty="0">
                <a:solidFill>
                  <a:schemeClr val="tx1"/>
                </a:solidFill>
                <a:ea typeface="Calibri"/>
                <a:cs typeface="Calibri"/>
                <a:sym typeface="Calibri"/>
              </a:rPr>
              <a:t>Flash cards/ Click to reveal interactivity</a:t>
            </a:r>
            <a:endParaRPr lang="en-US" b="0" dirty="0">
              <a:solidFill>
                <a:schemeClr val="tx1"/>
              </a:solidFill>
            </a:endParaRPr>
          </a:p>
          <a:p>
            <a:pPr marL="0" lvl="0" indent="0">
              <a:buFont typeface="Arial" panose="020B0604020202020204" pitchFamily="34" charset="0"/>
              <a:buNone/>
            </a:pPr>
            <a:r>
              <a:rPr lang="en-US" b="1" dirty="0">
                <a:solidFill>
                  <a:schemeClr val="tx1"/>
                </a:solidFill>
                <a:ea typeface="Calibri"/>
                <a:cs typeface="Calibri"/>
                <a:sym typeface="Calibri"/>
              </a:rPr>
              <a:t>Narration: </a:t>
            </a:r>
            <a:r>
              <a:rPr lang="en-US" sz="1200" dirty="0">
                <a:solidFill>
                  <a:schemeClr val="bg1"/>
                </a:solidFill>
              </a:rPr>
              <a:t>NA</a:t>
            </a:r>
            <a:endParaRPr lang="en-US" dirty="0">
              <a:solidFill>
                <a:schemeClr val="bg1"/>
              </a:solidFill>
            </a:endParaRPr>
          </a:p>
          <a:p>
            <a:endParaRPr lang="en-UG" sz="1200" dirty="0">
              <a:solidFill>
                <a:schemeClr val="bg1"/>
              </a:solidFill>
            </a:endParaRPr>
          </a:p>
          <a:p>
            <a:pPr marL="0" lvl="0" indent="0" algn="l" rtl="0">
              <a:spcBef>
                <a:spcPts val="250"/>
              </a:spcBef>
              <a:spcAft>
                <a:spcPts val="0"/>
              </a:spcAft>
              <a:buNone/>
            </a:pPr>
            <a:endParaRPr lang="en-US" sz="1200" b="1" dirty="0">
              <a:solidFill>
                <a:schemeClr val="tx1"/>
              </a:solidFill>
              <a:ea typeface="Calibri"/>
              <a:cs typeface="Calibri"/>
              <a:sym typeface="Calibri"/>
            </a:endParaRPr>
          </a:p>
          <a:p>
            <a:pPr marL="0" lvl="0" indent="0" algn="l" rtl="0">
              <a:spcBef>
                <a:spcPts val="250"/>
              </a:spcBef>
              <a:spcAft>
                <a:spcPts val="0"/>
              </a:spcAft>
              <a:buNone/>
            </a:pPr>
            <a:r>
              <a:rPr lang="en-US" b="1" dirty="0">
                <a:solidFill>
                  <a:schemeClr val="tx1"/>
                </a:solidFill>
                <a:ea typeface="Calibri"/>
                <a:cs typeface="Calibri"/>
                <a:sym typeface="Calibri"/>
              </a:rPr>
              <a:t>Art Direction Notes: Disable the next button. </a:t>
            </a:r>
            <a:endParaRPr lang="en-US" b="0" dirty="0"/>
          </a:p>
        </p:txBody>
      </p:sp>
      <p:sp>
        <p:nvSpPr>
          <p:cNvPr id="4" name="Slide Number Placeholder 3"/>
          <p:cNvSpPr>
            <a:spLocks noGrp="1"/>
          </p:cNvSpPr>
          <p:nvPr>
            <p:ph type="sldNum" sz="quarter" idx="5"/>
          </p:nvPr>
        </p:nvSpPr>
        <p:spPr/>
        <p:txBody>
          <a:bodyPr/>
          <a:lstStyle/>
          <a:p>
            <a:fld id="{E257705A-9AC5-43B3-935C-F11C123156F7}" type="slidenum">
              <a:rPr lang="en-US" smtClean="0"/>
              <a:t>25</a:t>
            </a:fld>
            <a:endParaRPr lang="en-US"/>
          </a:p>
        </p:txBody>
      </p:sp>
    </p:spTree>
    <p:extLst>
      <p:ext uri="{BB962C8B-B14F-4D97-AF65-F5344CB8AC3E}">
        <p14:creationId xmlns:p14="http://schemas.microsoft.com/office/powerpoint/2010/main" val="20551461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solidFill>
                  <a:schemeClr val="tx1"/>
                </a:solidFill>
                <a:ea typeface="Calibri"/>
                <a:cs typeface="Calibri"/>
                <a:sym typeface="Calibri"/>
              </a:rPr>
              <a:t>Continued screen</a:t>
            </a:r>
          </a:p>
          <a:p>
            <a:pPr marL="0" lvl="0" indent="0" algn="l" rtl="0">
              <a:spcBef>
                <a:spcPts val="0"/>
              </a:spcBef>
              <a:spcAft>
                <a:spcPts val="0"/>
              </a:spcAft>
              <a:buNone/>
            </a:pPr>
            <a:endParaRPr lang="en-US" b="1" dirty="0">
              <a:solidFill>
                <a:schemeClr val="tx1"/>
              </a:solidFill>
              <a:ea typeface="Calibri"/>
              <a:cs typeface="Calibri"/>
              <a:sym typeface="Calibri"/>
            </a:endParaRPr>
          </a:p>
          <a:p>
            <a:pPr marL="0" lvl="0" indent="0" algn="l" rtl="0">
              <a:spcBef>
                <a:spcPts val="0"/>
              </a:spcBef>
              <a:spcAft>
                <a:spcPts val="0"/>
              </a:spcAft>
              <a:buNone/>
            </a:pPr>
            <a:r>
              <a:rPr lang="en-US" b="1" dirty="0">
                <a:solidFill>
                  <a:schemeClr val="tx1"/>
                </a:solidFill>
                <a:ea typeface="Calibri"/>
                <a:cs typeface="Calibri"/>
                <a:sym typeface="Calibri"/>
              </a:rPr>
              <a:t>Screen No.: 5</a:t>
            </a:r>
            <a:endParaRPr lang="en-US" dirty="0">
              <a:solidFill>
                <a:schemeClr val="tx1"/>
              </a:solidFill>
            </a:endParaRPr>
          </a:p>
          <a:p>
            <a:pPr marL="0" lvl="0" indent="0" algn="l" rtl="0">
              <a:spcBef>
                <a:spcPts val="250"/>
              </a:spcBef>
              <a:spcAft>
                <a:spcPts val="0"/>
              </a:spcAft>
              <a:buNone/>
            </a:pPr>
            <a:r>
              <a:rPr lang="en-US" b="1" dirty="0">
                <a:solidFill>
                  <a:schemeClr val="tx1"/>
                </a:solidFill>
                <a:ea typeface="Calibri"/>
                <a:cs typeface="Calibri"/>
                <a:sym typeface="Calibri"/>
              </a:rPr>
              <a:t>Screen Type: </a:t>
            </a:r>
            <a:r>
              <a:rPr lang="en-US" b="0" dirty="0">
                <a:solidFill>
                  <a:schemeClr val="tx1"/>
                </a:solidFill>
                <a:ea typeface="Calibri"/>
                <a:cs typeface="Calibri"/>
                <a:sym typeface="Calibri"/>
              </a:rPr>
              <a:t>Flash cards/ Click to reveal interactivity</a:t>
            </a:r>
            <a:endParaRPr lang="en-US" b="0" dirty="0">
              <a:solidFill>
                <a:schemeClr val="tx1"/>
              </a:solidFill>
            </a:endParaRPr>
          </a:p>
          <a:p>
            <a:pPr marL="0" lvl="0" indent="0">
              <a:buFont typeface="Arial" panose="020B0604020202020204" pitchFamily="34" charset="0"/>
              <a:buNone/>
            </a:pPr>
            <a:r>
              <a:rPr lang="en-US" b="1" dirty="0">
                <a:solidFill>
                  <a:schemeClr val="tx1"/>
                </a:solidFill>
                <a:ea typeface="Calibri"/>
                <a:cs typeface="Calibri"/>
                <a:sym typeface="Calibri"/>
              </a:rPr>
              <a:t>Narration: </a:t>
            </a:r>
            <a:r>
              <a:rPr lang="en-US" sz="1200" dirty="0">
                <a:solidFill>
                  <a:schemeClr val="bg1"/>
                </a:solidFill>
              </a:rPr>
              <a:t>NA</a:t>
            </a:r>
            <a:endParaRPr lang="en-US" dirty="0">
              <a:solidFill>
                <a:schemeClr val="bg1"/>
              </a:solidFill>
            </a:endParaRPr>
          </a:p>
          <a:p>
            <a:endParaRPr lang="en-UG" sz="1200" dirty="0">
              <a:solidFill>
                <a:schemeClr val="bg1"/>
              </a:solidFill>
            </a:endParaRPr>
          </a:p>
          <a:p>
            <a:pPr marL="0" lvl="0" indent="0" algn="l" rtl="0">
              <a:spcBef>
                <a:spcPts val="250"/>
              </a:spcBef>
              <a:spcAft>
                <a:spcPts val="0"/>
              </a:spcAft>
              <a:buNone/>
            </a:pPr>
            <a:endParaRPr lang="en-US" sz="1200" b="1" dirty="0">
              <a:solidFill>
                <a:schemeClr val="tx1"/>
              </a:solidFill>
              <a:ea typeface="Calibri"/>
              <a:cs typeface="Calibri"/>
              <a:sym typeface="Calibri"/>
            </a:endParaRPr>
          </a:p>
          <a:p>
            <a:pPr marL="0" lvl="0" indent="0" algn="l" rtl="0">
              <a:spcBef>
                <a:spcPts val="250"/>
              </a:spcBef>
              <a:spcAft>
                <a:spcPts val="0"/>
              </a:spcAft>
              <a:buNone/>
            </a:pPr>
            <a:r>
              <a:rPr lang="en-US" b="1" dirty="0">
                <a:solidFill>
                  <a:schemeClr val="tx1"/>
                </a:solidFill>
                <a:ea typeface="Calibri"/>
                <a:cs typeface="Calibri"/>
                <a:sym typeface="Calibri"/>
              </a:rPr>
              <a:t>Art Direction Notes: Disable the next button. </a:t>
            </a:r>
            <a:endParaRPr lang="en-US" b="0" dirty="0"/>
          </a:p>
        </p:txBody>
      </p:sp>
      <p:sp>
        <p:nvSpPr>
          <p:cNvPr id="4" name="Slide Number Placeholder 3"/>
          <p:cNvSpPr>
            <a:spLocks noGrp="1"/>
          </p:cNvSpPr>
          <p:nvPr>
            <p:ph type="sldNum" sz="quarter" idx="5"/>
          </p:nvPr>
        </p:nvSpPr>
        <p:spPr/>
        <p:txBody>
          <a:bodyPr/>
          <a:lstStyle/>
          <a:p>
            <a:fld id="{E257705A-9AC5-43B3-935C-F11C123156F7}" type="slidenum">
              <a:rPr lang="en-US" smtClean="0"/>
              <a:t>26</a:t>
            </a:fld>
            <a:endParaRPr lang="en-US"/>
          </a:p>
        </p:txBody>
      </p:sp>
    </p:spTree>
    <p:extLst>
      <p:ext uri="{BB962C8B-B14F-4D97-AF65-F5344CB8AC3E}">
        <p14:creationId xmlns:p14="http://schemas.microsoft.com/office/powerpoint/2010/main" val="16540690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solidFill>
                  <a:schemeClr val="tx1"/>
                </a:solidFill>
                <a:ea typeface="Calibri"/>
                <a:cs typeface="Calibri"/>
                <a:sym typeface="Calibri"/>
              </a:rPr>
              <a:t>Screen No.: 6</a:t>
            </a:r>
            <a:endParaRPr lang="en-US" dirty="0">
              <a:solidFill>
                <a:schemeClr val="tx1"/>
              </a:solidFill>
            </a:endParaRPr>
          </a:p>
          <a:p>
            <a:pPr marL="0" lvl="0" indent="0" algn="l" rtl="0">
              <a:spcBef>
                <a:spcPts val="250"/>
              </a:spcBef>
              <a:spcAft>
                <a:spcPts val="0"/>
              </a:spcAft>
              <a:buNone/>
            </a:pPr>
            <a:r>
              <a:rPr lang="en-US" b="1" dirty="0">
                <a:solidFill>
                  <a:schemeClr val="tx1"/>
                </a:solidFill>
                <a:ea typeface="Calibri"/>
                <a:cs typeface="Calibri"/>
                <a:sym typeface="Calibri"/>
              </a:rPr>
              <a:t>Screen Type: </a:t>
            </a:r>
            <a:r>
              <a:rPr lang="en-US" b="0" dirty="0">
                <a:solidFill>
                  <a:schemeClr val="tx1"/>
                </a:solidFill>
                <a:ea typeface="Calibri"/>
                <a:cs typeface="Calibri"/>
                <a:sym typeface="Calibri"/>
              </a:rPr>
              <a:t>static</a:t>
            </a:r>
            <a:endParaRPr lang="en-US" b="0" dirty="0">
              <a:solidFill>
                <a:schemeClr val="tx1"/>
              </a:solidFill>
            </a:endParaRPr>
          </a:p>
          <a:p>
            <a:pPr algn="l"/>
            <a:r>
              <a:rPr lang="en-US" b="1" dirty="0">
                <a:solidFill>
                  <a:schemeClr val="tx1"/>
                </a:solidFill>
                <a:ea typeface="Calibri"/>
                <a:cs typeface="Calibri"/>
                <a:sym typeface="Calibri"/>
              </a:rPr>
              <a:t>Narration:</a:t>
            </a:r>
            <a:endParaRPr lang="en-US" sz="1200" dirty="0">
              <a:latin typeface="Roboto" panose="02000000000000000000" pitchFamily="2" charset="0"/>
              <a:ea typeface="Roboto" panose="02000000000000000000" pitchFamily="2" charset="0"/>
            </a:endParaRPr>
          </a:p>
          <a:p>
            <a:r>
              <a:rPr lang="en-US" sz="1200" dirty="0">
                <a:solidFill>
                  <a:schemeClr val="bg1"/>
                </a:solidFill>
              </a:rPr>
              <a:t>In this course, you learn about:</a:t>
            </a:r>
          </a:p>
          <a:p>
            <a:pPr marL="285750" indent="-285750">
              <a:buFont typeface="Arial" panose="020B0604020202020204" pitchFamily="34" charset="0"/>
              <a:buChar char="•"/>
            </a:pPr>
            <a:r>
              <a:rPr lang="en-US" sz="1200" dirty="0">
                <a:solidFill>
                  <a:schemeClr val="bg1"/>
                </a:solidFill>
              </a:rPr>
              <a:t>Subconscious Reprogramming</a:t>
            </a:r>
          </a:p>
          <a:p>
            <a:pPr marL="285750" indent="-285750">
              <a:buFont typeface="Arial" panose="020B0604020202020204" pitchFamily="34" charset="0"/>
              <a:buChar char="•"/>
            </a:pPr>
            <a:r>
              <a:rPr lang="en-US" sz="1200" dirty="0">
                <a:solidFill>
                  <a:schemeClr val="bg1"/>
                </a:solidFill>
              </a:rPr>
              <a:t>Negative thought patterns</a:t>
            </a:r>
          </a:p>
          <a:p>
            <a:pPr marL="285750" indent="-285750">
              <a:buFont typeface="Arial" panose="020B0604020202020204" pitchFamily="34" charset="0"/>
              <a:buChar char="•"/>
            </a:pPr>
            <a:r>
              <a:rPr lang="en-US" sz="1200" dirty="0">
                <a:solidFill>
                  <a:schemeClr val="bg1"/>
                </a:solidFill>
              </a:rPr>
              <a:t>Techniques to reprogram the subconscious mind</a:t>
            </a:r>
            <a:endParaRPr lang="en-UG" sz="1200" dirty="0">
              <a:solidFill>
                <a:schemeClr val="bg1"/>
              </a:solidFill>
            </a:endParaRPr>
          </a:p>
          <a:p>
            <a:pPr marL="0" lvl="0" indent="0" algn="l" rtl="0">
              <a:spcBef>
                <a:spcPts val="250"/>
              </a:spcBef>
              <a:spcAft>
                <a:spcPts val="0"/>
              </a:spcAft>
              <a:buNone/>
            </a:pPr>
            <a:endParaRPr lang="en-US" sz="1200" b="1" dirty="0">
              <a:solidFill>
                <a:schemeClr val="tx1"/>
              </a:solidFill>
              <a:ea typeface="Calibri"/>
              <a:cs typeface="Calibri"/>
              <a:sym typeface="Calibri"/>
            </a:endParaRPr>
          </a:p>
          <a:p>
            <a:pPr marL="0" lvl="0" indent="0" algn="l" rtl="0">
              <a:spcBef>
                <a:spcPts val="250"/>
              </a:spcBef>
              <a:spcAft>
                <a:spcPts val="0"/>
              </a:spcAft>
              <a:buNone/>
            </a:pPr>
            <a:endParaRPr lang="en-US" sz="1200" b="1" dirty="0">
              <a:solidFill>
                <a:schemeClr val="tx1"/>
              </a:solidFill>
              <a:ea typeface="Calibri"/>
              <a:cs typeface="Calibri"/>
              <a:sym typeface="Calibri"/>
            </a:endParaRPr>
          </a:p>
          <a:p>
            <a:pPr marL="0" lvl="0" indent="0" algn="l" rtl="0">
              <a:spcBef>
                <a:spcPts val="250"/>
              </a:spcBef>
              <a:spcAft>
                <a:spcPts val="0"/>
              </a:spcAft>
              <a:buNone/>
            </a:pPr>
            <a:r>
              <a:rPr lang="en-US" b="1" dirty="0">
                <a:solidFill>
                  <a:schemeClr val="tx1"/>
                </a:solidFill>
                <a:ea typeface="Calibri"/>
                <a:cs typeface="Calibri"/>
                <a:sym typeface="Calibri"/>
              </a:rPr>
              <a:t>Art Direction Notes: </a:t>
            </a:r>
            <a:r>
              <a:rPr lang="en-US" b="0" dirty="0">
                <a:solidFill>
                  <a:schemeClr val="tx1"/>
                </a:solidFill>
                <a:ea typeface="Calibri"/>
                <a:cs typeface="Calibri"/>
                <a:sym typeface="Calibri"/>
              </a:rPr>
              <a:t>Synch the OST with VO.</a:t>
            </a:r>
            <a:endParaRPr lang="en-US" b="0" dirty="0"/>
          </a:p>
        </p:txBody>
      </p:sp>
      <p:sp>
        <p:nvSpPr>
          <p:cNvPr id="4" name="Slide Number Placeholder 3"/>
          <p:cNvSpPr>
            <a:spLocks noGrp="1"/>
          </p:cNvSpPr>
          <p:nvPr>
            <p:ph type="sldNum" sz="quarter" idx="5"/>
          </p:nvPr>
        </p:nvSpPr>
        <p:spPr/>
        <p:txBody>
          <a:bodyPr/>
          <a:lstStyle/>
          <a:p>
            <a:fld id="{E257705A-9AC5-43B3-935C-F11C123156F7}" type="slidenum">
              <a:rPr lang="en-US" smtClean="0"/>
              <a:t>27</a:t>
            </a:fld>
            <a:endParaRPr lang="en-US"/>
          </a:p>
        </p:txBody>
      </p:sp>
    </p:spTree>
    <p:extLst>
      <p:ext uri="{BB962C8B-B14F-4D97-AF65-F5344CB8AC3E}">
        <p14:creationId xmlns:p14="http://schemas.microsoft.com/office/powerpoint/2010/main" val="24427395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solidFill>
                  <a:schemeClr val="tx1"/>
                </a:solidFill>
                <a:latin typeface="+mn-lt"/>
                <a:ea typeface="Calibri"/>
                <a:cs typeface="Calibri"/>
                <a:sym typeface="Calibri"/>
              </a:rPr>
              <a:t>Screen Type: </a:t>
            </a:r>
            <a:r>
              <a:rPr lang="en-US" dirty="0">
                <a:solidFill>
                  <a:schemeClr val="tx1"/>
                </a:solidFill>
                <a:latin typeface="+mn-lt"/>
                <a:ea typeface="Calibri"/>
                <a:cs typeface="Calibri"/>
                <a:sym typeface="Calibri"/>
              </a:rPr>
              <a:t>Transition Screen</a:t>
            </a:r>
            <a:endParaRPr lang="en-US" dirty="0">
              <a:solidFill>
                <a:schemeClr val="tx1"/>
              </a:solidFill>
              <a:latin typeface="+mn-lt"/>
            </a:endParaRPr>
          </a:p>
          <a:p>
            <a:pPr marL="0" lvl="0" indent="0" algn="l" rtl="0">
              <a:spcBef>
                <a:spcPts val="250"/>
              </a:spcBef>
              <a:spcAft>
                <a:spcPts val="0"/>
              </a:spcAft>
              <a:buNone/>
            </a:pPr>
            <a:endParaRPr lang="en-US" b="1" dirty="0">
              <a:solidFill>
                <a:schemeClr val="tx1"/>
              </a:solidFill>
              <a:latin typeface="+mn-lt"/>
              <a:ea typeface="Calibri"/>
              <a:cs typeface="Calibri"/>
              <a:sym typeface="Calibri"/>
            </a:endParaRPr>
          </a:p>
          <a:p>
            <a:pPr marL="0" lvl="0" indent="0" algn="just" rtl="0">
              <a:lnSpc>
                <a:spcPct val="115000"/>
              </a:lnSpc>
              <a:spcBef>
                <a:spcPts val="250"/>
              </a:spcBef>
              <a:spcAft>
                <a:spcPts val="0"/>
              </a:spcAft>
              <a:buNone/>
            </a:pPr>
            <a:r>
              <a:rPr lang="en-US" b="1" dirty="0">
                <a:solidFill>
                  <a:schemeClr val="tx1"/>
                </a:solidFill>
                <a:latin typeface="+mn-lt"/>
                <a:ea typeface="Calibri"/>
                <a:cs typeface="Calibri"/>
                <a:sym typeface="Calibri"/>
              </a:rPr>
              <a:t>Narration</a:t>
            </a:r>
            <a:r>
              <a:rPr lang="en-US" dirty="0">
                <a:solidFill>
                  <a:schemeClr val="tx1"/>
                </a:solidFill>
                <a:latin typeface="+mn-lt"/>
                <a:ea typeface="Calibri"/>
                <a:cs typeface="Calibri"/>
                <a:sym typeface="Calibri"/>
              </a:rPr>
              <a:t>: </a:t>
            </a:r>
            <a:r>
              <a:rPr lang="en-US" sz="1200" b="0" dirty="0">
                <a:solidFill>
                  <a:schemeClr val="tx1"/>
                </a:solidFill>
                <a:latin typeface="+mn-lt"/>
              </a:rPr>
              <a:t>So </a:t>
            </a:r>
            <a:r>
              <a:rPr lang="en-US" sz="1200" b="0" dirty="0">
                <a:solidFill>
                  <a:schemeClr val="tx1"/>
                </a:solidFill>
                <a:latin typeface="+mn-lt"/>
                <a:ea typeface="Calibri"/>
                <a:cs typeface="Calibri"/>
                <a:sym typeface="Calibri"/>
              </a:rPr>
              <a:t>t</a:t>
            </a:r>
            <a:r>
              <a:rPr lang="en-US" sz="1200" dirty="0">
                <a:solidFill>
                  <a:schemeClr val="tx1"/>
                </a:solidFill>
                <a:latin typeface="+mn-lt"/>
                <a:ea typeface="Calibri"/>
                <a:cs typeface="Calibri"/>
                <a:sym typeface="Calibri"/>
              </a:rPr>
              <a:t>hat’s a lot to keep track of.  Let’s see how much you remember.</a:t>
            </a:r>
            <a:endParaRPr lang="en-US" dirty="0">
              <a:solidFill>
                <a:schemeClr val="tx1"/>
              </a:solidFill>
              <a:latin typeface="+mn-lt"/>
            </a:endParaRPr>
          </a:p>
          <a:p>
            <a:pPr marL="0" lvl="0" indent="0" algn="just" rtl="0">
              <a:lnSpc>
                <a:spcPct val="115000"/>
              </a:lnSpc>
              <a:spcBef>
                <a:spcPts val="0"/>
              </a:spcBef>
              <a:spcAft>
                <a:spcPts val="0"/>
              </a:spcAft>
              <a:buNone/>
            </a:pPr>
            <a:endParaRPr lang="en-US" sz="1200" dirty="0">
              <a:solidFill>
                <a:schemeClr val="tx1"/>
              </a:solidFill>
              <a:latin typeface="+mn-lt"/>
              <a:ea typeface="Calibri"/>
              <a:cs typeface="Calibri"/>
              <a:sym typeface="Calibri"/>
            </a:endParaRPr>
          </a:p>
          <a:p>
            <a:pPr marL="0" lvl="0" indent="0" algn="l" rtl="0">
              <a:spcBef>
                <a:spcPts val="250"/>
              </a:spcBef>
              <a:spcAft>
                <a:spcPts val="0"/>
              </a:spcAft>
              <a:buNone/>
            </a:pPr>
            <a:r>
              <a:rPr lang="en-US" b="1" dirty="0">
                <a:solidFill>
                  <a:schemeClr val="tx1"/>
                </a:solidFill>
                <a:latin typeface="+mn-lt"/>
                <a:ea typeface="Calibri"/>
                <a:cs typeface="Calibri"/>
                <a:sym typeface="Calibri"/>
              </a:rPr>
              <a:t>Art Direction Notes: </a:t>
            </a:r>
            <a:r>
              <a:rPr lang="en-US" sz="1200" dirty="0">
                <a:solidFill>
                  <a:schemeClr val="tx1"/>
                </a:solidFill>
                <a:latin typeface="+mn-lt"/>
                <a:ea typeface="Calibri"/>
                <a:cs typeface="Calibri"/>
                <a:sym typeface="Calibri"/>
              </a:rPr>
              <a:t>Screen will transition to the next topic after the audio.</a:t>
            </a:r>
            <a:endParaRPr lang="en-US" dirty="0">
              <a:solidFill>
                <a:schemeClr val="tx1"/>
              </a:solidFill>
              <a:latin typeface="+mn-lt"/>
            </a:endParaRPr>
          </a:p>
        </p:txBody>
      </p:sp>
      <p:sp>
        <p:nvSpPr>
          <p:cNvPr id="4" name="Slide Number Placeholder 3"/>
          <p:cNvSpPr>
            <a:spLocks noGrp="1"/>
          </p:cNvSpPr>
          <p:nvPr>
            <p:ph type="sldNum" sz="quarter" idx="5"/>
          </p:nvPr>
        </p:nvSpPr>
        <p:spPr/>
        <p:txBody>
          <a:bodyPr/>
          <a:lstStyle/>
          <a:p>
            <a:fld id="{E257705A-9AC5-43B3-935C-F11C123156F7}" type="slidenum">
              <a:rPr lang="en-US" smtClean="0"/>
              <a:t>28</a:t>
            </a:fld>
            <a:endParaRPr lang="en-US"/>
          </a:p>
        </p:txBody>
      </p:sp>
    </p:spTree>
    <p:extLst>
      <p:ext uri="{BB962C8B-B14F-4D97-AF65-F5344CB8AC3E}">
        <p14:creationId xmlns:p14="http://schemas.microsoft.com/office/powerpoint/2010/main" val="1271684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50"/>
              </a:spcAft>
              <a:defRPr/>
            </a:pPr>
            <a:r>
              <a:rPr lang="en-US" altLang="en-US" sz="1200" b="1" dirty="0">
                <a:solidFill>
                  <a:schemeClr val="tx1"/>
                </a:solidFill>
                <a:latin typeface="+mn-lt"/>
                <a:cs typeface="Calibri" panose="020F0502020204030204" pitchFamily="34" charset="0"/>
              </a:rPr>
              <a:t>Screen No.: 7</a:t>
            </a:r>
          </a:p>
          <a:p>
            <a:pPr>
              <a:spcAft>
                <a:spcPts val="250"/>
              </a:spcAft>
              <a:defRPr/>
            </a:pPr>
            <a:r>
              <a:rPr lang="en-US" altLang="en-US" sz="1200" b="1" dirty="0">
                <a:solidFill>
                  <a:schemeClr val="tx1"/>
                </a:solidFill>
                <a:latin typeface="+mn-lt"/>
                <a:cs typeface="Calibri" panose="020F0502020204030204" pitchFamily="34" charset="0"/>
              </a:rPr>
              <a:t>Screen Type: </a:t>
            </a:r>
            <a:r>
              <a:rPr lang="en-US" altLang="en-US" sz="1200" dirty="0">
                <a:solidFill>
                  <a:schemeClr val="tx1"/>
                </a:solidFill>
                <a:latin typeface="+mn-lt"/>
                <a:cs typeface="Calibri" panose="020F0502020204030204" pitchFamily="34" charset="0"/>
              </a:rPr>
              <a:t>KC 1 – Drag and drop</a:t>
            </a:r>
          </a:p>
          <a:p>
            <a:pPr>
              <a:spcAft>
                <a:spcPts val="250"/>
              </a:spcAft>
              <a:defRPr/>
            </a:pPr>
            <a:endParaRPr lang="en-US" altLang="en-US" sz="1200" b="1" dirty="0">
              <a:solidFill>
                <a:schemeClr val="tx1"/>
              </a:solidFill>
              <a:latin typeface="+mn-lt"/>
              <a:cs typeface="Calibri" panose="020F0502020204030204" pitchFamily="34" charset="0"/>
            </a:endParaRPr>
          </a:p>
          <a:p>
            <a:r>
              <a:rPr lang="en-US" altLang="en-US" sz="1200" b="1" dirty="0">
                <a:solidFill>
                  <a:schemeClr val="tx1"/>
                </a:solidFill>
                <a:latin typeface="+mn-lt"/>
                <a:cs typeface="Calibri" panose="020F0502020204030204" pitchFamily="34" charset="0"/>
              </a:rPr>
              <a:t>Narration</a:t>
            </a:r>
            <a:r>
              <a:rPr lang="en-US" altLang="en-US" sz="1200" dirty="0">
                <a:solidFill>
                  <a:schemeClr val="tx1"/>
                </a:solidFill>
                <a:latin typeface="+mn-lt"/>
                <a:cs typeface="Calibri" panose="020F0502020204030204" pitchFamily="34" charset="0"/>
              </a:rPr>
              <a:t>: </a:t>
            </a:r>
            <a:r>
              <a:rPr lang="en-US" sz="1200" b="1" i="0" dirty="0">
                <a:effectLst/>
                <a:latin typeface="Söhne"/>
              </a:rPr>
              <a:t>Drag the elements from the left column to match the correct corresponding actions on the right column.</a:t>
            </a:r>
            <a:endParaRPr lang="en-US" sz="1100" i="0" dirty="0">
              <a:solidFill>
                <a:srgbClr val="001848"/>
              </a:solidFill>
              <a:latin typeface="Helvetica" pitchFamily="2" charset="0"/>
            </a:endParaRPr>
          </a:p>
          <a:p>
            <a:endParaRPr lang="en-US" sz="800" b="0" i="0" dirty="0">
              <a:solidFill>
                <a:srgbClr val="001848"/>
              </a:solidFill>
              <a:latin typeface="Helvetica" pitchFamily="2" charset="0"/>
            </a:endParaRPr>
          </a:p>
          <a:p>
            <a:r>
              <a:rPr lang="en-US" sz="1100" b="0" dirty="0">
                <a:solidFill>
                  <a:schemeClr val="tx1"/>
                </a:solidFill>
                <a:latin typeface="+mn-lt"/>
              </a:rPr>
              <a:t>Drag and drop the appropriate </a:t>
            </a:r>
            <a:r>
              <a:rPr lang="en-US" sz="1200" b="0" dirty="0">
                <a:solidFill>
                  <a:schemeClr val="tx1"/>
                </a:solidFill>
                <a:effectLst/>
                <a:latin typeface="+mn-lt"/>
              </a:rPr>
              <a:t>elements of the self-awareness and positive affirmations process. </a:t>
            </a:r>
            <a:r>
              <a:rPr lang="en-US" sz="1100" b="0" dirty="0">
                <a:solidFill>
                  <a:schemeClr val="tx1"/>
                </a:solidFill>
                <a:latin typeface="+mn-lt"/>
              </a:rPr>
              <a:t>Click Submit when you are finished.</a:t>
            </a:r>
          </a:p>
          <a:p>
            <a:pPr algn="just">
              <a:lnSpc>
                <a:spcPct val="115000"/>
              </a:lnSpc>
              <a:defRPr/>
            </a:pPr>
            <a:endParaRPr lang="en-IN" altLang="en-US" sz="1200" dirty="0">
              <a:solidFill>
                <a:schemeClr val="tx1"/>
              </a:solidFill>
              <a:latin typeface="+mn-lt"/>
              <a:cs typeface="Calibri" panose="020F0502020204030204" pitchFamily="34" charset="0"/>
            </a:endParaRPr>
          </a:p>
          <a:p>
            <a:pPr>
              <a:lnSpc>
                <a:spcPct val="115000"/>
              </a:lnSpc>
              <a:defRPr/>
            </a:pPr>
            <a:r>
              <a:rPr lang="en-US" altLang="en-US" sz="1200" b="1" dirty="0">
                <a:solidFill>
                  <a:schemeClr val="tx1"/>
                </a:solidFill>
                <a:latin typeface="+mn-lt"/>
                <a:cs typeface="Calibri" panose="020F0502020204030204" pitchFamily="34" charset="0"/>
              </a:rPr>
              <a:t>Art Direction Notes:</a:t>
            </a:r>
          </a:p>
          <a:p>
            <a:pPr algn="l"/>
            <a:r>
              <a:rPr lang="en-US" b="0" i="0" dirty="0">
                <a:solidFill>
                  <a:srgbClr val="374151"/>
                </a:solidFill>
                <a:effectLst/>
                <a:latin typeface="Söhne"/>
              </a:rPr>
              <a:t>Correct Matching: </a:t>
            </a:r>
          </a:p>
          <a:p>
            <a:pPr algn="l"/>
            <a:r>
              <a:rPr lang="en-US" b="0" i="0" dirty="0">
                <a:solidFill>
                  <a:srgbClr val="374151"/>
                </a:solidFill>
                <a:effectLst/>
                <a:latin typeface="Söhne"/>
              </a:rPr>
              <a:t>[Self-Awareness]</a:t>
            </a:r>
          </a:p>
          <a:p>
            <a:pPr algn="l">
              <a:buFont typeface="+mj-lt"/>
              <a:buAutoNum type="arabicPeriod"/>
            </a:pPr>
            <a:r>
              <a:rPr lang="en-US" b="0" i="0" dirty="0">
                <a:solidFill>
                  <a:srgbClr val="374151"/>
                </a:solidFill>
                <a:effectLst/>
                <a:latin typeface="Söhne"/>
              </a:rPr>
              <a:t>Identifying limiting beliefs</a:t>
            </a:r>
          </a:p>
          <a:p>
            <a:pPr algn="l">
              <a:buFont typeface="+mj-lt"/>
              <a:buAutoNum type="arabicPeriod"/>
            </a:pPr>
            <a:r>
              <a:rPr lang="en-US" b="0" i="0" dirty="0">
                <a:solidFill>
                  <a:srgbClr val="374151"/>
                </a:solidFill>
                <a:effectLst/>
                <a:latin typeface="Söhne"/>
              </a:rPr>
              <a:t>Reflecting on negative thought patterns</a:t>
            </a:r>
          </a:p>
          <a:p>
            <a:pPr algn="l">
              <a:buFont typeface="+mj-lt"/>
              <a:buAutoNum type="arabicPeriod"/>
            </a:pPr>
            <a:r>
              <a:rPr lang="en-US" b="0" i="0" dirty="0">
                <a:solidFill>
                  <a:srgbClr val="374151"/>
                </a:solidFill>
                <a:effectLst/>
                <a:latin typeface="Söhne"/>
              </a:rPr>
              <a:t>Keeping a journal</a:t>
            </a:r>
          </a:p>
          <a:p>
            <a:pPr algn="l">
              <a:buFont typeface="+mj-lt"/>
              <a:buAutoNum type="arabicPeriod"/>
            </a:pPr>
            <a:endParaRPr lang="en-US" b="0" i="0" dirty="0">
              <a:solidFill>
                <a:srgbClr val="374151"/>
              </a:solidFill>
              <a:effectLst/>
              <a:latin typeface="Söhne"/>
            </a:endParaRPr>
          </a:p>
          <a:p>
            <a:pPr algn="l"/>
            <a:r>
              <a:rPr lang="en-US" b="0" i="0" dirty="0">
                <a:solidFill>
                  <a:srgbClr val="374151"/>
                </a:solidFill>
                <a:effectLst/>
                <a:latin typeface="Söhne"/>
              </a:rPr>
              <a:t>[Positive Affirmations] </a:t>
            </a:r>
          </a:p>
          <a:p>
            <a:pPr algn="l"/>
            <a:r>
              <a:rPr lang="en-US" b="0" i="0" dirty="0">
                <a:solidFill>
                  <a:srgbClr val="374151"/>
                </a:solidFill>
                <a:effectLst/>
                <a:latin typeface="Söhne"/>
              </a:rPr>
              <a:t>1. Creating positive statements </a:t>
            </a:r>
          </a:p>
          <a:p>
            <a:pPr algn="l"/>
            <a:r>
              <a:rPr lang="en-US" b="0" i="0" dirty="0">
                <a:solidFill>
                  <a:srgbClr val="374151"/>
                </a:solidFill>
                <a:effectLst/>
                <a:latin typeface="Söhne"/>
              </a:rPr>
              <a:t>2. Repeating regularly </a:t>
            </a:r>
          </a:p>
          <a:p>
            <a:pPr algn="l"/>
            <a:r>
              <a:rPr lang="en-US" b="0" i="0" dirty="0">
                <a:solidFill>
                  <a:srgbClr val="374151"/>
                </a:solidFill>
                <a:effectLst/>
                <a:latin typeface="Söhne"/>
              </a:rPr>
              <a:t>3. Ensuring present tense</a:t>
            </a:r>
          </a:p>
          <a:p>
            <a:pPr>
              <a:lnSpc>
                <a:spcPct val="115000"/>
              </a:lnSpc>
              <a:defRPr/>
            </a:pPr>
            <a:endParaRPr lang="en-US" altLang="en-US" sz="1200" b="1" dirty="0">
              <a:solidFill>
                <a:schemeClr val="tx1"/>
              </a:solidFill>
              <a:latin typeface="+mn-lt"/>
              <a:cs typeface="Calibri" panose="020F0502020204030204" pitchFamily="34" charset="0"/>
            </a:endParaRPr>
          </a:p>
          <a:p>
            <a:pPr>
              <a:lnSpc>
                <a:spcPct val="115000"/>
              </a:lnSpc>
              <a:defRPr/>
            </a:pPr>
            <a:endParaRPr lang="en-IN" sz="1200" b="1" dirty="0">
              <a:solidFill>
                <a:schemeClr val="tx1"/>
              </a:solidFill>
              <a:latin typeface="+mn-lt"/>
              <a:ea typeface="Calibri" panose="020F0502020204030204" pitchFamily="34" charset="0"/>
            </a:endParaRPr>
          </a:p>
          <a:p>
            <a:pPr>
              <a:lnSpc>
                <a:spcPct val="115000"/>
              </a:lnSpc>
              <a:defRPr/>
            </a:pPr>
            <a:r>
              <a:rPr lang="en-IN" sz="1200" b="1" dirty="0">
                <a:solidFill>
                  <a:schemeClr val="tx1"/>
                </a:solidFill>
                <a:latin typeface="+mn-lt"/>
                <a:ea typeface="Calibri" panose="020F0502020204030204" pitchFamily="34" charset="0"/>
              </a:rPr>
              <a:t>Correct Feedback</a:t>
            </a:r>
            <a:r>
              <a:rPr lang="en-IN" sz="1200" dirty="0">
                <a:solidFill>
                  <a:schemeClr val="tx1"/>
                </a:solidFill>
                <a:latin typeface="+mn-lt"/>
                <a:ea typeface="Calibri" panose="020F0502020204030204" pitchFamily="34" charset="0"/>
              </a:rPr>
              <a:t>: That’s right! </a:t>
            </a:r>
          </a:p>
          <a:p>
            <a:pPr>
              <a:lnSpc>
                <a:spcPct val="115000"/>
              </a:lnSpc>
              <a:defRPr/>
            </a:pPr>
            <a:r>
              <a:rPr lang="en-IN" sz="1200" dirty="0">
                <a:solidFill>
                  <a:schemeClr val="tx1"/>
                </a:solidFill>
                <a:latin typeface="+mn-lt"/>
                <a:ea typeface="Calibri" panose="020F0502020204030204" pitchFamily="34" charset="0"/>
              </a:rPr>
              <a:t> </a:t>
            </a:r>
            <a:endParaRPr lang="en-IN" sz="1200" dirty="0">
              <a:solidFill>
                <a:schemeClr val="tx1"/>
              </a:solidFill>
              <a:latin typeface="+mn-lt"/>
              <a:ea typeface="Arial" panose="020B0604020202020204" pitchFamily="34" charset="0"/>
            </a:endParaRPr>
          </a:p>
          <a:p>
            <a:pPr>
              <a:lnSpc>
                <a:spcPct val="115000"/>
              </a:lnSpc>
              <a:defRPr/>
            </a:pPr>
            <a:r>
              <a:rPr lang="en-IN" sz="1200" b="1" dirty="0">
                <a:solidFill>
                  <a:schemeClr val="tx1"/>
                </a:solidFill>
                <a:latin typeface="+mn-lt"/>
                <a:ea typeface="Calibri" panose="020F0502020204030204" pitchFamily="34" charset="0"/>
              </a:rPr>
              <a:t>Incorrect Feedback</a:t>
            </a:r>
            <a:r>
              <a:rPr lang="en-IN" sz="1200" dirty="0">
                <a:solidFill>
                  <a:schemeClr val="tx1"/>
                </a:solidFill>
                <a:latin typeface="+mn-lt"/>
                <a:ea typeface="Calibri" panose="020F0502020204030204" pitchFamily="34" charset="0"/>
              </a:rPr>
              <a:t>: Not quite. Try again.</a:t>
            </a:r>
            <a:endParaRPr lang="en-IN" sz="1200" dirty="0">
              <a:solidFill>
                <a:schemeClr val="tx1"/>
              </a:solidFill>
              <a:latin typeface="+mn-lt"/>
              <a:ea typeface="Arial" panose="020B0604020202020204" pitchFamily="34" charset="0"/>
            </a:endParaRPr>
          </a:p>
          <a:p>
            <a:pPr>
              <a:lnSpc>
                <a:spcPct val="115000"/>
              </a:lnSpc>
              <a:defRPr/>
            </a:pPr>
            <a:r>
              <a:rPr lang="en-IN" sz="1200" dirty="0">
                <a:solidFill>
                  <a:schemeClr val="tx1"/>
                </a:solidFill>
                <a:latin typeface="+mn-lt"/>
                <a:ea typeface="Calibri" panose="020F0502020204030204" pitchFamily="34" charset="0"/>
              </a:rPr>
              <a:t> </a:t>
            </a:r>
            <a:endParaRPr lang="en-IN" sz="1200" dirty="0">
              <a:solidFill>
                <a:schemeClr val="tx1"/>
              </a:solidFill>
              <a:latin typeface="+mn-lt"/>
              <a:ea typeface="Arial" panose="020B0604020202020204" pitchFamily="34" charset="0"/>
            </a:endParaRPr>
          </a:p>
        </p:txBody>
      </p:sp>
      <p:sp>
        <p:nvSpPr>
          <p:cNvPr id="4" name="Slide Number Placeholder 3"/>
          <p:cNvSpPr>
            <a:spLocks noGrp="1"/>
          </p:cNvSpPr>
          <p:nvPr>
            <p:ph type="sldNum" sz="quarter" idx="5"/>
          </p:nvPr>
        </p:nvSpPr>
        <p:spPr/>
        <p:txBody>
          <a:bodyPr/>
          <a:lstStyle/>
          <a:p>
            <a:fld id="{E257705A-9AC5-43B3-935C-F11C123156F7}" type="slidenum">
              <a:rPr lang="en-US" smtClean="0"/>
              <a:t>29</a:t>
            </a:fld>
            <a:endParaRPr lang="en-US"/>
          </a:p>
        </p:txBody>
      </p:sp>
    </p:spTree>
    <p:extLst>
      <p:ext uri="{BB962C8B-B14F-4D97-AF65-F5344CB8AC3E}">
        <p14:creationId xmlns:p14="http://schemas.microsoft.com/office/powerpoint/2010/main" val="1665211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solidFill>
                  <a:schemeClr val="tx1"/>
                </a:solidFill>
                <a:ea typeface="Calibri"/>
                <a:cs typeface="Calibri"/>
                <a:sym typeface="Calibri"/>
              </a:rPr>
              <a:t>Screen No.: 1</a:t>
            </a:r>
            <a:endParaRPr lang="en-US" dirty="0">
              <a:solidFill>
                <a:schemeClr val="tx1"/>
              </a:solidFill>
            </a:endParaRPr>
          </a:p>
          <a:p>
            <a:pPr marL="0" lvl="0" indent="0" algn="l" rtl="0">
              <a:spcBef>
                <a:spcPts val="250"/>
              </a:spcBef>
              <a:spcAft>
                <a:spcPts val="0"/>
              </a:spcAft>
              <a:buNone/>
            </a:pPr>
            <a:r>
              <a:rPr lang="en-US" b="1" dirty="0">
                <a:solidFill>
                  <a:schemeClr val="tx1"/>
                </a:solidFill>
                <a:ea typeface="Calibri"/>
                <a:cs typeface="Calibri"/>
                <a:sym typeface="Calibri"/>
              </a:rPr>
              <a:t>Screen Type: </a:t>
            </a:r>
            <a:r>
              <a:rPr lang="en-US" b="0" dirty="0">
                <a:solidFill>
                  <a:schemeClr val="tx1"/>
                </a:solidFill>
                <a:ea typeface="Calibri"/>
                <a:cs typeface="Calibri"/>
                <a:sym typeface="Calibri"/>
              </a:rPr>
              <a:t>static</a:t>
            </a:r>
            <a:endParaRPr lang="en-US" b="0" dirty="0">
              <a:solidFill>
                <a:schemeClr val="tx1"/>
              </a:solidFill>
            </a:endParaRPr>
          </a:p>
          <a:p>
            <a:pPr algn="l"/>
            <a:r>
              <a:rPr lang="en-US" b="1" dirty="0">
                <a:solidFill>
                  <a:schemeClr val="tx1"/>
                </a:solidFill>
                <a:ea typeface="Calibri"/>
                <a:cs typeface="Calibri"/>
                <a:sym typeface="Calibri"/>
              </a:rPr>
              <a:t>Narration: </a:t>
            </a:r>
            <a:r>
              <a:rPr lang="en-US" sz="1200" dirty="0">
                <a:latin typeface="Roboto" panose="02000000000000000000" pitchFamily="2" charset="0"/>
                <a:ea typeface="Roboto" panose="02000000000000000000" pitchFamily="2" charset="0"/>
              </a:rPr>
              <a:t>Welcome to the course on mental wellness. And today, we will learn about subconscious reprogramming.</a:t>
            </a:r>
          </a:p>
          <a:p>
            <a:pPr marL="0" lvl="0" indent="0" algn="l" rtl="0">
              <a:spcBef>
                <a:spcPts val="250"/>
              </a:spcBef>
              <a:spcAft>
                <a:spcPts val="0"/>
              </a:spcAft>
              <a:buNone/>
            </a:pPr>
            <a:endParaRPr lang="en-US" sz="1200" b="1" dirty="0">
              <a:solidFill>
                <a:schemeClr val="tx1"/>
              </a:solidFill>
              <a:ea typeface="Calibri"/>
              <a:cs typeface="Calibri"/>
              <a:sym typeface="Calibri"/>
            </a:endParaRPr>
          </a:p>
          <a:p>
            <a:pPr marL="0" lvl="0" indent="0" algn="l" rtl="0">
              <a:spcBef>
                <a:spcPts val="250"/>
              </a:spcBef>
              <a:spcAft>
                <a:spcPts val="0"/>
              </a:spcAft>
              <a:buNone/>
            </a:pPr>
            <a:endParaRPr lang="en-US" sz="1200" b="1" dirty="0">
              <a:solidFill>
                <a:schemeClr val="tx1"/>
              </a:solidFill>
              <a:ea typeface="Calibri"/>
              <a:cs typeface="Calibri"/>
              <a:sym typeface="Calibri"/>
            </a:endParaRPr>
          </a:p>
          <a:p>
            <a:pPr marL="0" lvl="0" indent="0" algn="l" rtl="0">
              <a:spcBef>
                <a:spcPts val="250"/>
              </a:spcBef>
              <a:spcAft>
                <a:spcPts val="0"/>
              </a:spcAft>
              <a:buNone/>
            </a:pPr>
            <a:r>
              <a:rPr lang="en-US" b="1" dirty="0">
                <a:solidFill>
                  <a:schemeClr val="tx1"/>
                </a:solidFill>
                <a:ea typeface="Calibri"/>
                <a:cs typeface="Calibri"/>
                <a:sym typeface="Calibri"/>
              </a:rPr>
              <a:t>Art Direction Notes: </a:t>
            </a:r>
            <a:r>
              <a:rPr lang="en-US" b="0" dirty="0">
                <a:solidFill>
                  <a:schemeClr val="tx1"/>
                </a:solidFill>
                <a:ea typeface="Calibri"/>
                <a:cs typeface="Calibri"/>
                <a:sym typeface="Calibri"/>
              </a:rPr>
              <a:t>Na</a:t>
            </a:r>
            <a:endParaRPr lang="en-US" b="0" dirty="0"/>
          </a:p>
        </p:txBody>
      </p:sp>
      <p:sp>
        <p:nvSpPr>
          <p:cNvPr id="4" name="Slide Number Placeholder 3"/>
          <p:cNvSpPr>
            <a:spLocks noGrp="1"/>
          </p:cNvSpPr>
          <p:nvPr>
            <p:ph type="sldNum" sz="quarter" idx="5"/>
          </p:nvPr>
        </p:nvSpPr>
        <p:spPr/>
        <p:txBody>
          <a:bodyPr/>
          <a:lstStyle/>
          <a:p>
            <a:fld id="{E257705A-9AC5-43B3-935C-F11C123156F7}" type="slidenum">
              <a:rPr lang="en-US" smtClean="0"/>
              <a:t>3</a:t>
            </a:fld>
            <a:endParaRPr lang="en-US"/>
          </a:p>
        </p:txBody>
      </p:sp>
    </p:spTree>
    <p:extLst>
      <p:ext uri="{BB962C8B-B14F-4D97-AF65-F5344CB8AC3E}">
        <p14:creationId xmlns:p14="http://schemas.microsoft.com/office/powerpoint/2010/main" val="31088364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50"/>
              </a:spcAft>
              <a:defRPr/>
            </a:pPr>
            <a:r>
              <a:rPr lang="en-US" altLang="en-US" sz="1200" b="1" dirty="0">
                <a:solidFill>
                  <a:schemeClr val="tx1"/>
                </a:solidFill>
                <a:latin typeface="+mn-lt"/>
                <a:cs typeface="Calibri" panose="020F0502020204030204" pitchFamily="34" charset="0"/>
              </a:rPr>
              <a:t>Screen No.: 7</a:t>
            </a:r>
          </a:p>
          <a:p>
            <a:pPr>
              <a:spcAft>
                <a:spcPts val="250"/>
              </a:spcAft>
              <a:defRPr/>
            </a:pPr>
            <a:r>
              <a:rPr lang="en-US" altLang="en-US" sz="1200" b="1" dirty="0">
                <a:solidFill>
                  <a:schemeClr val="tx1"/>
                </a:solidFill>
                <a:latin typeface="+mn-lt"/>
                <a:cs typeface="Calibri" panose="020F0502020204030204" pitchFamily="34" charset="0"/>
              </a:rPr>
              <a:t>Screen Type: </a:t>
            </a:r>
            <a:r>
              <a:rPr lang="en-US" altLang="en-US" sz="1200" dirty="0">
                <a:solidFill>
                  <a:schemeClr val="tx1"/>
                </a:solidFill>
                <a:latin typeface="+mn-lt"/>
                <a:cs typeface="Calibri" panose="020F0502020204030204" pitchFamily="34" charset="0"/>
              </a:rPr>
              <a:t>KC 1 – Drag and drop</a:t>
            </a:r>
          </a:p>
          <a:p>
            <a:pPr>
              <a:spcAft>
                <a:spcPts val="250"/>
              </a:spcAft>
              <a:defRPr/>
            </a:pPr>
            <a:endParaRPr lang="en-US" altLang="en-US" sz="1200" b="1" dirty="0">
              <a:solidFill>
                <a:schemeClr val="tx1"/>
              </a:solidFill>
              <a:latin typeface="+mn-lt"/>
              <a:cs typeface="Calibri" panose="020F0502020204030204" pitchFamily="34" charset="0"/>
            </a:endParaRPr>
          </a:p>
          <a:p>
            <a:r>
              <a:rPr lang="en-US" altLang="en-US" sz="1200" b="1" dirty="0">
                <a:solidFill>
                  <a:schemeClr val="tx1"/>
                </a:solidFill>
                <a:latin typeface="+mn-lt"/>
                <a:cs typeface="Calibri" panose="020F0502020204030204" pitchFamily="34" charset="0"/>
              </a:rPr>
              <a:t>Narration</a:t>
            </a:r>
            <a:r>
              <a:rPr lang="en-US" altLang="en-US" sz="1200" dirty="0">
                <a:solidFill>
                  <a:schemeClr val="tx1"/>
                </a:solidFill>
                <a:latin typeface="+mn-lt"/>
                <a:cs typeface="Calibri" panose="020F0502020204030204" pitchFamily="34" charset="0"/>
              </a:rPr>
              <a:t>: </a:t>
            </a:r>
            <a:r>
              <a:rPr lang="en-US" sz="1200" b="1" i="0" dirty="0">
                <a:effectLst/>
                <a:latin typeface="Söhne"/>
              </a:rPr>
              <a:t>Drag the elements from the left column to match the correct corresponding actions on the right column.</a:t>
            </a:r>
            <a:endParaRPr lang="en-US" sz="1100" i="0" dirty="0">
              <a:solidFill>
                <a:srgbClr val="001848"/>
              </a:solidFill>
              <a:latin typeface="Helvetica" pitchFamily="2" charset="0"/>
            </a:endParaRPr>
          </a:p>
          <a:p>
            <a:endParaRPr lang="en-US" sz="800" b="0" i="0" dirty="0">
              <a:solidFill>
                <a:srgbClr val="001848"/>
              </a:solidFill>
              <a:latin typeface="Helvetica" pitchFamily="2" charset="0"/>
            </a:endParaRPr>
          </a:p>
          <a:p>
            <a:r>
              <a:rPr lang="en-US" sz="1100" b="0" dirty="0">
                <a:solidFill>
                  <a:schemeClr val="tx1"/>
                </a:solidFill>
                <a:latin typeface="+mn-lt"/>
              </a:rPr>
              <a:t>Drag and drop the appropriate </a:t>
            </a:r>
            <a:r>
              <a:rPr lang="en-US" sz="1200" b="0" dirty="0">
                <a:solidFill>
                  <a:schemeClr val="tx1"/>
                </a:solidFill>
                <a:effectLst/>
                <a:latin typeface="+mn-lt"/>
              </a:rPr>
              <a:t>elements of the self-awareness and positive affirmations process. </a:t>
            </a:r>
            <a:r>
              <a:rPr lang="en-US" sz="1100" b="0" dirty="0">
                <a:solidFill>
                  <a:schemeClr val="tx1"/>
                </a:solidFill>
                <a:latin typeface="+mn-lt"/>
              </a:rPr>
              <a:t>Click Submit when you are finished.</a:t>
            </a:r>
          </a:p>
          <a:p>
            <a:pPr algn="just">
              <a:lnSpc>
                <a:spcPct val="115000"/>
              </a:lnSpc>
              <a:defRPr/>
            </a:pPr>
            <a:endParaRPr lang="en-IN" altLang="en-US" sz="1200" dirty="0">
              <a:solidFill>
                <a:schemeClr val="tx1"/>
              </a:solidFill>
              <a:latin typeface="+mn-lt"/>
              <a:cs typeface="Calibri" panose="020F0502020204030204" pitchFamily="34" charset="0"/>
            </a:endParaRPr>
          </a:p>
          <a:p>
            <a:pPr>
              <a:lnSpc>
                <a:spcPct val="115000"/>
              </a:lnSpc>
              <a:defRPr/>
            </a:pPr>
            <a:r>
              <a:rPr lang="en-US" altLang="en-US" sz="1200" b="1" dirty="0">
                <a:solidFill>
                  <a:schemeClr val="tx1"/>
                </a:solidFill>
                <a:latin typeface="+mn-lt"/>
                <a:cs typeface="Calibri" panose="020F0502020204030204" pitchFamily="34" charset="0"/>
              </a:rPr>
              <a:t>Art Direction Notes:</a:t>
            </a:r>
          </a:p>
          <a:p>
            <a:pPr algn="l"/>
            <a:r>
              <a:rPr lang="en-US" b="0" i="0" dirty="0">
                <a:solidFill>
                  <a:srgbClr val="374151"/>
                </a:solidFill>
                <a:effectLst/>
                <a:latin typeface="Söhne"/>
              </a:rPr>
              <a:t>Correct Matching: </a:t>
            </a:r>
          </a:p>
          <a:p>
            <a:pPr algn="l"/>
            <a:r>
              <a:rPr lang="en-US" b="0" i="0" dirty="0">
                <a:solidFill>
                  <a:srgbClr val="374151"/>
                </a:solidFill>
                <a:effectLst/>
                <a:latin typeface="Söhne"/>
              </a:rPr>
              <a:t>[Self-Awareness]</a:t>
            </a:r>
          </a:p>
          <a:p>
            <a:pPr algn="l">
              <a:buFont typeface="+mj-lt"/>
              <a:buAutoNum type="arabicPeriod"/>
            </a:pPr>
            <a:r>
              <a:rPr lang="en-US" b="0" i="0" dirty="0">
                <a:solidFill>
                  <a:srgbClr val="374151"/>
                </a:solidFill>
                <a:effectLst/>
                <a:latin typeface="Söhne"/>
              </a:rPr>
              <a:t>Identifying limiting beliefs</a:t>
            </a:r>
          </a:p>
          <a:p>
            <a:pPr algn="l">
              <a:buFont typeface="+mj-lt"/>
              <a:buAutoNum type="arabicPeriod"/>
            </a:pPr>
            <a:r>
              <a:rPr lang="en-US" b="0" i="0" dirty="0">
                <a:solidFill>
                  <a:srgbClr val="374151"/>
                </a:solidFill>
                <a:effectLst/>
                <a:latin typeface="Söhne"/>
              </a:rPr>
              <a:t>Reflecting on negative thought patterns</a:t>
            </a:r>
          </a:p>
          <a:p>
            <a:pPr algn="l">
              <a:buFont typeface="+mj-lt"/>
              <a:buAutoNum type="arabicPeriod"/>
            </a:pPr>
            <a:r>
              <a:rPr lang="en-US" b="0" i="0" dirty="0">
                <a:solidFill>
                  <a:srgbClr val="374151"/>
                </a:solidFill>
                <a:effectLst/>
                <a:latin typeface="Söhne"/>
              </a:rPr>
              <a:t>Keeping a journal</a:t>
            </a:r>
          </a:p>
          <a:p>
            <a:pPr algn="l">
              <a:buFont typeface="+mj-lt"/>
              <a:buAutoNum type="arabicPeriod"/>
            </a:pPr>
            <a:endParaRPr lang="en-US" b="0" i="0" dirty="0">
              <a:solidFill>
                <a:srgbClr val="374151"/>
              </a:solidFill>
              <a:effectLst/>
              <a:latin typeface="Söhne"/>
            </a:endParaRPr>
          </a:p>
          <a:p>
            <a:pPr algn="l"/>
            <a:r>
              <a:rPr lang="en-US" b="0" i="0" dirty="0">
                <a:solidFill>
                  <a:srgbClr val="374151"/>
                </a:solidFill>
                <a:effectLst/>
                <a:latin typeface="Söhne"/>
              </a:rPr>
              <a:t>[Positive Affirmations] </a:t>
            </a:r>
          </a:p>
          <a:p>
            <a:pPr algn="l"/>
            <a:r>
              <a:rPr lang="en-US" b="0" i="0" dirty="0">
                <a:solidFill>
                  <a:srgbClr val="374151"/>
                </a:solidFill>
                <a:effectLst/>
                <a:latin typeface="Söhne"/>
              </a:rPr>
              <a:t>1. Creating positive statements </a:t>
            </a:r>
          </a:p>
          <a:p>
            <a:pPr algn="l"/>
            <a:r>
              <a:rPr lang="en-US" b="0" i="0" dirty="0">
                <a:solidFill>
                  <a:srgbClr val="374151"/>
                </a:solidFill>
                <a:effectLst/>
                <a:latin typeface="Söhne"/>
              </a:rPr>
              <a:t>2. Repeating regularly </a:t>
            </a:r>
          </a:p>
          <a:p>
            <a:pPr algn="l"/>
            <a:r>
              <a:rPr lang="en-US" b="0" i="0" dirty="0">
                <a:solidFill>
                  <a:srgbClr val="374151"/>
                </a:solidFill>
                <a:effectLst/>
                <a:latin typeface="Söhne"/>
              </a:rPr>
              <a:t>3. Ensuring present tense</a:t>
            </a:r>
          </a:p>
          <a:p>
            <a:pPr>
              <a:lnSpc>
                <a:spcPct val="115000"/>
              </a:lnSpc>
              <a:defRPr/>
            </a:pPr>
            <a:endParaRPr lang="en-US" altLang="en-US" sz="1200" b="1" dirty="0">
              <a:solidFill>
                <a:schemeClr val="tx1"/>
              </a:solidFill>
              <a:latin typeface="+mn-lt"/>
              <a:cs typeface="Calibri" panose="020F0502020204030204" pitchFamily="34" charset="0"/>
            </a:endParaRPr>
          </a:p>
          <a:p>
            <a:pPr>
              <a:lnSpc>
                <a:spcPct val="115000"/>
              </a:lnSpc>
              <a:defRPr/>
            </a:pPr>
            <a:endParaRPr lang="en-IN" sz="1200" b="1" dirty="0">
              <a:solidFill>
                <a:schemeClr val="tx1"/>
              </a:solidFill>
              <a:latin typeface="+mn-lt"/>
              <a:ea typeface="Calibri" panose="020F0502020204030204" pitchFamily="34" charset="0"/>
            </a:endParaRPr>
          </a:p>
          <a:p>
            <a:pPr>
              <a:lnSpc>
                <a:spcPct val="115000"/>
              </a:lnSpc>
              <a:defRPr/>
            </a:pPr>
            <a:r>
              <a:rPr lang="en-IN" sz="1200" b="1" dirty="0">
                <a:solidFill>
                  <a:schemeClr val="tx1"/>
                </a:solidFill>
                <a:latin typeface="+mn-lt"/>
                <a:ea typeface="Calibri" panose="020F0502020204030204" pitchFamily="34" charset="0"/>
              </a:rPr>
              <a:t>Correct Feedback</a:t>
            </a:r>
            <a:r>
              <a:rPr lang="en-IN" sz="1200" dirty="0">
                <a:solidFill>
                  <a:schemeClr val="tx1"/>
                </a:solidFill>
                <a:latin typeface="+mn-lt"/>
                <a:ea typeface="Calibri" panose="020F0502020204030204" pitchFamily="34" charset="0"/>
              </a:rPr>
              <a:t>: That’s right! </a:t>
            </a:r>
          </a:p>
          <a:p>
            <a:pPr>
              <a:lnSpc>
                <a:spcPct val="115000"/>
              </a:lnSpc>
              <a:defRPr/>
            </a:pPr>
            <a:r>
              <a:rPr lang="en-IN" sz="1200" dirty="0">
                <a:solidFill>
                  <a:schemeClr val="tx1"/>
                </a:solidFill>
                <a:latin typeface="+mn-lt"/>
                <a:ea typeface="Calibri" panose="020F0502020204030204" pitchFamily="34" charset="0"/>
              </a:rPr>
              <a:t> </a:t>
            </a:r>
            <a:endParaRPr lang="en-IN" sz="1200" dirty="0">
              <a:solidFill>
                <a:schemeClr val="tx1"/>
              </a:solidFill>
              <a:latin typeface="+mn-lt"/>
              <a:ea typeface="Arial" panose="020B0604020202020204" pitchFamily="34" charset="0"/>
            </a:endParaRPr>
          </a:p>
          <a:p>
            <a:pPr>
              <a:lnSpc>
                <a:spcPct val="115000"/>
              </a:lnSpc>
              <a:defRPr/>
            </a:pPr>
            <a:r>
              <a:rPr lang="en-IN" sz="1200" b="1" dirty="0">
                <a:solidFill>
                  <a:schemeClr val="tx1"/>
                </a:solidFill>
                <a:latin typeface="+mn-lt"/>
                <a:ea typeface="Calibri" panose="020F0502020204030204" pitchFamily="34" charset="0"/>
              </a:rPr>
              <a:t>Incorrect Feedback</a:t>
            </a:r>
            <a:r>
              <a:rPr lang="en-IN" sz="1200" dirty="0">
                <a:solidFill>
                  <a:schemeClr val="tx1"/>
                </a:solidFill>
                <a:latin typeface="+mn-lt"/>
                <a:ea typeface="Calibri" panose="020F0502020204030204" pitchFamily="34" charset="0"/>
              </a:rPr>
              <a:t>: Not quite. Try again.</a:t>
            </a:r>
            <a:endParaRPr lang="en-IN" sz="1200" dirty="0">
              <a:solidFill>
                <a:schemeClr val="tx1"/>
              </a:solidFill>
              <a:latin typeface="+mn-lt"/>
              <a:ea typeface="Arial" panose="020B0604020202020204" pitchFamily="34" charset="0"/>
            </a:endParaRPr>
          </a:p>
          <a:p>
            <a:pPr>
              <a:lnSpc>
                <a:spcPct val="115000"/>
              </a:lnSpc>
              <a:defRPr/>
            </a:pPr>
            <a:r>
              <a:rPr lang="en-IN" sz="1200" dirty="0">
                <a:solidFill>
                  <a:schemeClr val="tx1"/>
                </a:solidFill>
                <a:latin typeface="+mn-lt"/>
                <a:ea typeface="Calibri" panose="020F0502020204030204" pitchFamily="34" charset="0"/>
              </a:rPr>
              <a:t> </a:t>
            </a:r>
            <a:endParaRPr lang="en-IN" sz="1200" dirty="0">
              <a:solidFill>
                <a:schemeClr val="tx1"/>
              </a:solidFill>
              <a:latin typeface="+mn-lt"/>
              <a:ea typeface="Arial" panose="020B0604020202020204" pitchFamily="34" charset="0"/>
            </a:endParaRPr>
          </a:p>
        </p:txBody>
      </p:sp>
      <p:sp>
        <p:nvSpPr>
          <p:cNvPr id="4" name="Slide Number Placeholder 3"/>
          <p:cNvSpPr>
            <a:spLocks noGrp="1"/>
          </p:cNvSpPr>
          <p:nvPr>
            <p:ph type="sldNum" sz="quarter" idx="5"/>
          </p:nvPr>
        </p:nvSpPr>
        <p:spPr/>
        <p:txBody>
          <a:bodyPr/>
          <a:lstStyle/>
          <a:p>
            <a:fld id="{E257705A-9AC5-43B3-935C-F11C123156F7}" type="slidenum">
              <a:rPr lang="en-US" smtClean="0"/>
              <a:t>30</a:t>
            </a:fld>
            <a:endParaRPr lang="en-US"/>
          </a:p>
        </p:txBody>
      </p:sp>
    </p:spTree>
    <p:extLst>
      <p:ext uri="{BB962C8B-B14F-4D97-AF65-F5344CB8AC3E}">
        <p14:creationId xmlns:p14="http://schemas.microsoft.com/office/powerpoint/2010/main" val="27876346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50"/>
              </a:spcAft>
              <a:defRPr/>
            </a:pPr>
            <a:r>
              <a:rPr lang="en-US" altLang="en-US" sz="1200" b="1" dirty="0">
                <a:solidFill>
                  <a:schemeClr val="tx1"/>
                </a:solidFill>
                <a:latin typeface="+mn-lt"/>
                <a:cs typeface="Calibri" panose="020F0502020204030204" pitchFamily="34" charset="0"/>
              </a:rPr>
              <a:t>Screen No.: 7</a:t>
            </a:r>
          </a:p>
          <a:p>
            <a:pPr>
              <a:spcAft>
                <a:spcPts val="250"/>
              </a:spcAft>
              <a:defRPr/>
            </a:pPr>
            <a:r>
              <a:rPr lang="en-US" altLang="en-US" sz="1200" b="1" dirty="0">
                <a:solidFill>
                  <a:schemeClr val="tx1"/>
                </a:solidFill>
                <a:latin typeface="+mn-lt"/>
                <a:cs typeface="Calibri" panose="020F0502020204030204" pitchFamily="34" charset="0"/>
              </a:rPr>
              <a:t>Screen Type: </a:t>
            </a:r>
            <a:r>
              <a:rPr lang="en-US" altLang="en-US" sz="1200" dirty="0">
                <a:solidFill>
                  <a:schemeClr val="tx1"/>
                </a:solidFill>
                <a:latin typeface="+mn-lt"/>
                <a:cs typeface="Calibri" panose="020F0502020204030204" pitchFamily="34" charset="0"/>
              </a:rPr>
              <a:t>KC 1 – Drag and drop</a:t>
            </a:r>
          </a:p>
          <a:p>
            <a:pPr>
              <a:spcAft>
                <a:spcPts val="250"/>
              </a:spcAft>
              <a:defRPr/>
            </a:pPr>
            <a:endParaRPr lang="en-US" altLang="en-US" sz="1200" b="1" dirty="0">
              <a:solidFill>
                <a:schemeClr val="tx1"/>
              </a:solidFill>
              <a:latin typeface="+mn-lt"/>
              <a:cs typeface="Calibri" panose="020F0502020204030204" pitchFamily="34" charset="0"/>
            </a:endParaRPr>
          </a:p>
          <a:p>
            <a:r>
              <a:rPr lang="en-US" altLang="en-US" sz="1200" b="1" dirty="0">
                <a:solidFill>
                  <a:schemeClr val="tx1"/>
                </a:solidFill>
                <a:latin typeface="+mn-lt"/>
                <a:cs typeface="Calibri" panose="020F0502020204030204" pitchFamily="34" charset="0"/>
              </a:rPr>
              <a:t>Narration</a:t>
            </a:r>
            <a:r>
              <a:rPr lang="en-US" altLang="en-US" sz="1200" dirty="0">
                <a:solidFill>
                  <a:schemeClr val="tx1"/>
                </a:solidFill>
                <a:latin typeface="+mn-lt"/>
                <a:cs typeface="Calibri" panose="020F0502020204030204" pitchFamily="34" charset="0"/>
              </a:rPr>
              <a:t>: </a:t>
            </a:r>
            <a:r>
              <a:rPr lang="en-US" sz="1200" b="1" i="0" dirty="0">
                <a:effectLst/>
                <a:latin typeface="Söhne"/>
              </a:rPr>
              <a:t>Drag the elements from the left column to match the correct corresponding actions on the right column.</a:t>
            </a:r>
            <a:endParaRPr lang="en-US" sz="1100" i="0" dirty="0">
              <a:solidFill>
                <a:srgbClr val="001848"/>
              </a:solidFill>
              <a:latin typeface="Helvetica" pitchFamily="2" charset="0"/>
            </a:endParaRPr>
          </a:p>
          <a:p>
            <a:endParaRPr lang="en-US" sz="800" b="0" i="0" dirty="0">
              <a:solidFill>
                <a:srgbClr val="001848"/>
              </a:solidFill>
              <a:latin typeface="Helvetica" pitchFamily="2" charset="0"/>
            </a:endParaRPr>
          </a:p>
          <a:p>
            <a:r>
              <a:rPr lang="en-US" sz="1100" b="0" dirty="0">
                <a:solidFill>
                  <a:schemeClr val="tx1"/>
                </a:solidFill>
                <a:latin typeface="+mn-lt"/>
              </a:rPr>
              <a:t>Drag and drop the appropriate </a:t>
            </a:r>
            <a:r>
              <a:rPr lang="en-US" sz="1200" b="0" dirty="0">
                <a:solidFill>
                  <a:schemeClr val="tx1"/>
                </a:solidFill>
                <a:effectLst/>
                <a:latin typeface="+mn-lt"/>
              </a:rPr>
              <a:t>elements of the self-awareness and positive affirmations process. </a:t>
            </a:r>
            <a:r>
              <a:rPr lang="en-US" sz="1100" b="0" dirty="0">
                <a:solidFill>
                  <a:schemeClr val="tx1"/>
                </a:solidFill>
                <a:latin typeface="+mn-lt"/>
              </a:rPr>
              <a:t>Click Submit when you are finished.</a:t>
            </a:r>
          </a:p>
          <a:p>
            <a:pPr algn="just">
              <a:lnSpc>
                <a:spcPct val="115000"/>
              </a:lnSpc>
              <a:defRPr/>
            </a:pPr>
            <a:endParaRPr lang="en-IN" altLang="en-US" sz="1200" dirty="0">
              <a:solidFill>
                <a:schemeClr val="tx1"/>
              </a:solidFill>
              <a:latin typeface="+mn-lt"/>
              <a:cs typeface="Calibri" panose="020F0502020204030204" pitchFamily="34" charset="0"/>
            </a:endParaRPr>
          </a:p>
          <a:p>
            <a:pPr>
              <a:lnSpc>
                <a:spcPct val="115000"/>
              </a:lnSpc>
              <a:defRPr/>
            </a:pPr>
            <a:r>
              <a:rPr lang="en-US" altLang="en-US" sz="1200" b="1" dirty="0">
                <a:solidFill>
                  <a:schemeClr val="tx1"/>
                </a:solidFill>
                <a:latin typeface="+mn-lt"/>
                <a:cs typeface="Calibri" panose="020F0502020204030204" pitchFamily="34" charset="0"/>
              </a:rPr>
              <a:t>Art Direction Notes:</a:t>
            </a:r>
          </a:p>
          <a:p>
            <a:pPr algn="l"/>
            <a:r>
              <a:rPr lang="en-US" b="0" i="0" dirty="0">
                <a:solidFill>
                  <a:srgbClr val="374151"/>
                </a:solidFill>
                <a:effectLst/>
                <a:latin typeface="Söhne"/>
              </a:rPr>
              <a:t>Correct Matching: </a:t>
            </a:r>
          </a:p>
          <a:p>
            <a:pPr algn="l"/>
            <a:r>
              <a:rPr lang="en-US" b="0" i="0" dirty="0">
                <a:solidFill>
                  <a:srgbClr val="374151"/>
                </a:solidFill>
                <a:effectLst/>
                <a:latin typeface="Söhne"/>
              </a:rPr>
              <a:t>[Self-Awareness]</a:t>
            </a:r>
          </a:p>
          <a:p>
            <a:pPr algn="l">
              <a:buFont typeface="+mj-lt"/>
              <a:buAutoNum type="arabicPeriod"/>
            </a:pPr>
            <a:r>
              <a:rPr lang="en-US" b="0" i="0" dirty="0">
                <a:solidFill>
                  <a:srgbClr val="374151"/>
                </a:solidFill>
                <a:effectLst/>
                <a:latin typeface="Söhne"/>
              </a:rPr>
              <a:t>Identifying limiting beliefs</a:t>
            </a:r>
          </a:p>
          <a:p>
            <a:pPr algn="l">
              <a:buFont typeface="+mj-lt"/>
              <a:buAutoNum type="arabicPeriod"/>
            </a:pPr>
            <a:r>
              <a:rPr lang="en-US" b="0" i="0" dirty="0">
                <a:solidFill>
                  <a:srgbClr val="374151"/>
                </a:solidFill>
                <a:effectLst/>
                <a:latin typeface="Söhne"/>
              </a:rPr>
              <a:t>Reflecting on negative thought patterns</a:t>
            </a:r>
          </a:p>
          <a:p>
            <a:pPr algn="l">
              <a:buFont typeface="+mj-lt"/>
              <a:buAutoNum type="arabicPeriod"/>
            </a:pPr>
            <a:r>
              <a:rPr lang="en-US" b="0" i="0" dirty="0">
                <a:solidFill>
                  <a:srgbClr val="374151"/>
                </a:solidFill>
                <a:effectLst/>
                <a:latin typeface="Söhne"/>
              </a:rPr>
              <a:t>Keeping a journal</a:t>
            </a:r>
          </a:p>
          <a:p>
            <a:pPr algn="l">
              <a:buFont typeface="+mj-lt"/>
              <a:buAutoNum type="arabicPeriod"/>
            </a:pPr>
            <a:endParaRPr lang="en-US" b="0" i="0" dirty="0">
              <a:solidFill>
                <a:srgbClr val="374151"/>
              </a:solidFill>
              <a:effectLst/>
              <a:latin typeface="Söhne"/>
            </a:endParaRPr>
          </a:p>
          <a:p>
            <a:pPr algn="l"/>
            <a:r>
              <a:rPr lang="en-US" b="0" i="0" dirty="0">
                <a:solidFill>
                  <a:srgbClr val="374151"/>
                </a:solidFill>
                <a:effectLst/>
                <a:latin typeface="Söhne"/>
              </a:rPr>
              <a:t>[Positive Affirmations] </a:t>
            </a:r>
          </a:p>
          <a:p>
            <a:pPr algn="l"/>
            <a:r>
              <a:rPr lang="en-US" b="0" i="0" dirty="0">
                <a:solidFill>
                  <a:srgbClr val="374151"/>
                </a:solidFill>
                <a:effectLst/>
                <a:latin typeface="Söhne"/>
              </a:rPr>
              <a:t>1. Creating positive statements </a:t>
            </a:r>
          </a:p>
          <a:p>
            <a:pPr algn="l"/>
            <a:r>
              <a:rPr lang="en-US" b="0" i="0" dirty="0">
                <a:solidFill>
                  <a:srgbClr val="374151"/>
                </a:solidFill>
                <a:effectLst/>
                <a:latin typeface="Söhne"/>
              </a:rPr>
              <a:t>2. Repeating regularly </a:t>
            </a:r>
          </a:p>
          <a:p>
            <a:pPr algn="l"/>
            <a:r>
              <a:rPr lang="en-US" b="0" i="0" dirty="0">
                <a:solidFill>
                  <a:srgbClr val="374151"/>
                </a:solidFill>
                <a:effectLst/>
                <a:latin typeface="Söhne"/>
              </a:rPr>
              <a:t>3. Ensuring present tense</a:t>
            </a:r>
          </a:p>
          <a:p>
            <a:pPr>
              <a:lnSpc>
                <a:spcPct val="115000"/>
              </a:lnSpc>
              <a:defRPr/>
            </a:pPr>
            <a:endParaRPr lang="en-US" altLang="en-US" sz="1200" b="1" dirty="0">
              <a:solidFill>
                <a:schemeClr val="tx1"/>
              </a:solidFill>
              <a:latin typeface="+mn-lt"/>
              <a:cs typeface="Calibri" panose="020F0502020204030204" pitchFamily="34" charset="0"/>
            </a:endParaRPr>
          </a:p>
          <a:p>
            <a:pPr>
              <a:lnSpc>
                <a:spcPct val="115000"/>
              </a:lnSpc>
              <a:defRPr/>
            </a:pPr>
            <a:endParaRPr lang="en-IN" sz="1200" b="1" dirty="0">
              <a:solidFill>
                <a:schemeClr val="tx1"/>
              </a:solidFill>
              <a:latin typeface="+mn-lt"/>
              <a:ea typeface="Calibri" panose="020F0502020204030204" pitchFamily="34" charset="0"/>
            </a:endParaRPr>
          </a:p>
          <a:p>
            <a:pPr>
              <a:lnSpc>
                <a:spcPct val="115000"/>
              </a:lnSpc>
              <a:defRPr/>
            </a:pPr>
            <a:r>
              <a:rPr lang="en-IN" sz="1200" b="1" dirty="0">
                <a:solidFill>
                  <a:schemeClr val="tx1"/>
                </a:solidFill>
                <a:latin typeface="+mn-lt"/>
                <a:ea typeface="Calibri" panose="020F0502020204030204" pitchFamily="34" charset="0"/>
              </a:rPr>
              <a:t>Correct Feedback</a:t>
            </a:r>
            <a:r>
              <a:rPr lang="en-IN" sz="1200" dirty="0">
                <a:solidFill>
                  <a:schemeClr val="tx1"/>
                </a:solidFill>
                <a:latin typeface="+mn-lt"/>
                <a:ea typeface="Calibri" panose="020F0502020204030204" pitchFamily="34" charset="0"/>
              </a:rPr>
              <a:t>: That’s right! </a:t>
            </a:r>
          </a:p>
          <a:p>
            <a:pPr>
              <a:lnSpc>
                <a:spcPct val="115000"/>
              </a:lnSpc>
              <a:defRPr/>
            </a:pPr>
            <a:r>
              <a:rPr lang="en-IN" sz="1200" dirty="0">
                <a:solidFill>
                  <a:schemeClr val="tx1"/>
                </a:solidFill>
                <a:latin typeface="+mn-lt"/>
                <a:ea typeface="Calibri" panose="020F0502020204030204" pitchFamily="34" charset="0"/>
              </a:rPr>
              <a:t> </a:t>
            </a:r>
            <a:endParaRPr lang="en-IN" sz="1200" dirty="0">
              <a:solidFill>
                <a:schemeClr val="tx1"/>
              </a:solidFill>
              <a:latin typeface="+mn-lt"/>
              <a:ea typeface="Arial" panose="020B0604020202020204" pitchFamily="34" charset="0"/>
            </a:endParaRPr>
          </a:p>
          <a:p>
            <a:pPr>
              <a:lnSpc>
                <a:spcPct val="115000"/>
              </a:lnSpc>
              <a:defRPr/>
            </a:pPr>
            <a:r>
              <a:rPr lang="en-IN" sz="1200" b="1" dirty="0">
                <a:solidFill>
                  <a:schemeClr val="tx1"/>
                </a:solidFill>
                <a:latin typeface="+mn-lt"/>
                <a:ea typeface="Calibri" panose="020F0502020204030204" pitchFamily="34" charset="0"/>
              </a:rPr>
              <a:t>Incorrect Feedback</a:t>
            </a:r>
            <a:r>
              <a:rPr lang="en-IN" sz="1200" dirty="0">
                <a:solidFill>
                  <a:schemeClr val="tx1"/>
                </a:solidFill>
                <a:latin typeface="+mn-lt"/>
                <a:ea typeface="Calibri" panose="020F0502020204030204" pitchFamily="34" charset="0"/>
              </a:rPr>
              <a:t>: Not quite. Try again!</a:t>
            </a:r>
            <a:endParaRPr lang="en-IN" sz="1200" dirty="0">
              <a:solidFill>
                <a:schemeClr val="tx1"/>
              </a:solidFill>
              <a:latin typeface="+mn-lt"/>
              <a:ea typeface="Arial" panose="020B0604020202020204" pitchFamily="34" charset="0"/>
            </a:endParaRPr>
          </a:p>
          <a:p>
            <a:pPr>
              <a:lnSpc>
                <a:spcPct val="115000"/>
              </a:lnSpc>
              <a:defRPr/>
            </a:pPr>
            <a:r>
              <a:rPr lang="en-IN" sz="1200" dirty="0">
                <a:solidFill>
                  <a:schemeClr val="tx1"/>
                </a:solidFill>
                <a:latin typeface="+mn-lt"/>
                <a:ea typeface="Calibri" panose="020F0502020204030204" pitchFamily="34" charset="0"/>
              </a:rPr>
              <a:t> </a:t>
            </a:r>
            <a:endParaRPr lang="en-IN" sz="1200" dirty="0">
              <a:solidFill>
                <a:schemeClr val="tx1"/>
              </a:solidFill>
              <a:latin typeface="+mn-lt"/>
              <a:ea typeface="Arial" panose="020B0604020202020204" pitchFamily="34" charset="0"/>
            </a:endParaRPr>
          </a:p>
        </p:txBody>
      </p:sp>
      <p:sp>
        <p:nvSpPr>
          <p:cNvPr id="4" name="Slide Number Placeholder 3"/>
          <p:cNvSpPr>
            <a:spLocks noGrp="1"/>
          </p:cNvSpPr>
          <p:nvPr>
            <p:ph type="sldNum" sz="quarter" idx="5"/>
          </p:nvPr>
        </p:nvSpPr>
        <p:spPr/>
        <p:txBody>
          <a:bodyPr/>
          <a:lstStyle/>
          <a:p>
            <a:fld id="{E257705A-9AC5-43B3-935C-F11C123156F7}" type="slidenum">
              <a:rPr lang="en-US" smtClean="0"/>
              <a:t>31</a:t>
            </a:fld>
            <a:endParaRPr lang="en-US"/>
          </a:p>
        </p:txBody>
      </p:sp>
    </p:spTree>
    <p:extLst>
      <p:ext uri="{BB962C8B-B14F-4D97-AF65-F5344CB8AC3E}">
        <p14:creationId xmlns:p14="http://schemas.microsoft.com/office/powerpoint/2010/main" val="11436247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705FD717-45E6-4571-B5DB-C3969D68DAD8}"/>
              </a:ext>
            </a:extLst>
          </p:cNvPr>
          <p:cNvSpPr>
            <a:spLocks noGrp="1" noRot="1" noChangeAspect="1" noTextEdit="1"/>
          </p:cNvSpPr>
          <p:nvPr>
            <p:ph type="sldImg"/>
          </p:nvPr>
        </p:nvSpPr>
        <p:spPr bwMode="auto">
          <a:xfrm>
            <a:off x="87313" y="744538"/>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A7931951-9055-4747-8D31-19E5E0CED2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The storyboard begins from the next slide, and is a level 3 storyboard of the same concept. Level 3 Storyboard includes, scenarios, selection of the characters, complex interactivities and textual quizzes. </a:t>
            </a:r>
          </a:p>
        </p:txBody>
      </p:sp>
      <p:sp>
        <p:nvSpPr>
          <p:cNvPr id="11268" name="Slide Number Placeholder 3">
            <a:extLst>
              <a:ext uri="{FF2B5EF4-FFF2-40B4-BE49-F238E27FC236}">
                <a16:creationId xmlns:a16="http://schemas.microsoft.com/office/drawing/2014/main" id="{D2411729-F130-4E96-90E6-3E6FDD4116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2F4F9B7-8D62-4DEA-8F71-2D1BED819467}" type="slidenum">
              <a:rPr lang="en-US" altLang="en-US" smtClean="0"/>
              <a:pPr/>
              <a:t>32</a:t>
            </a:fld>
            <a:endParaRPr lang="en-US" altLang="en-US"/>
          </a:p>
        </p:txBody>
      </p:sp>
    </p:spTree>
    <p:extLst>
      <p:ext uri="{BB962C8B-B14F-4D97-AF65-F5344CB8AC3E}">
        <p14:creationId xmlns:p14="http://schemas.microsoft.com/office/powerpoint/2010/main" val="20661602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solidFill>
                  <a:schemeClr val="tx1"/>
                </a:solidFill>
                <a:ea typeface="Calibri"/>
                <a:cs typeface="Calibri"/>
                <a:sym typeface="Calibri"/>
              </a:rPr>
              <a:t>Screen No.: 1</a:t>
            </a:r>
            <a:endParaRPr lang="en-US" dirty="0">
              <a:solidFill>
                <a:schemeClr val="tx1"/>
              </a:solidFill>
            </a:endParaRPr>
          </a:p>
          <a:p>
            <a:pPr marL="0" lvl="0" indent="0" algn="l" rtl="0">
              <a:spcBef>
                <a:spcPts val="250"/>
              </a:spcBef>
              <a:spcAft>
                <a:spcPts val="0"/>
              </a:spcAft>
              <a:buNone/>
            </a:pPr>
            <a:r>
              <a:rPr lang="en-US" b="1" dirty="0">
                <a:solidFill>
                  <a:schemeClr val="tx1"/>
                </a:solidFill>
                <a:ea typeface="Calibri"/>
                <a:cs typeface="Calibri"/>
                <a:sym typeface="Calibri"/>
              </a:rPr>
              <a:t>Screen Type: </a:t>
            </a:r>
            <a:r>
              <a:rPr lang="en-US" b="0" dirty="0">
                <a:solidFill>
                  <a:schemeClr val="tx1"/>
                </a:solidFill>
                <a:ea typeface="Calibri"/>
                <a:cs typeface="Calibri"/>
                <a:sym typeface="Calibri"/>
              </a:rPr>
              <a:t>static</a:t>
            </a:r>
            <a:endParaRPr lang="en-US" b="0" dirty="0">
              <a:solidFill>
                <a:schemeClr val="tx1"/>
              </a:solidFill>
            </a:endParaRPr>
          </a:p>
          <a:p>
            <a:pPr algn="l"/>
            <a:r>
              <a:rPr lang="en-US" b="1" dirty="0">
                <a:solidFill>
                  <a:schemeClr val="tx1"/>
                </a:solidFill>
                <a:ea typeface="Calibri"/>
                <a:cs typeface="Calibri"/>
                <a:sym typeface="Calibri"/>
              </a:rPr>
              <a:t>Narration: </a:t>
            </a:r>
            <a:r>
              <a:rPr lang="en-US" sz="1200" dirty="0">
                <a:latin typeface="Roboto" panose="02000000000000000000" pitchFamily="2" charset="0"/>
                <a:ea typeface="Roboto" panose="02000000000000000000" pitchFamily="2" charset="0"/>
              </a:rPr>
              <a:t>Welcome to the course on mental wellness. And today, we will learn about subconscious reprogramming.</a:t>
            </a:r>
          </a:p>
          <a:p>
            <a:pPr marL="0" lvl="0" indent="0" algn="l" rtl="0">
              <a:spcBef>
                <a:spcPts val="250"/>
              </a:spcBef>
              <a:spcAft>
                <a:spcPts val="0"/>
              </a:spcAft>
              <a:buNone/>
            </a:pPr>
            <a:endParaRPr lang="en-US" sz="1200" b="1" dirty="0">
              <a:solidFill>
                <a:schemeClr val="tx1"/>
              </a:solidFill>
              <a:ea typeface="Calibri"/>
              <a:cs typeface="Calibri"/>
              <a:sym typeface="Calibri"/>
            </a:endParaRPr>
          </a:p>
          <a:p>
            <a:pPr marL="0" lvl="0" indent="0" algn="l" rtl="0">
              <a:spcBef>
                <a:spcPts val="250"/>
              </a:spcBef>
              <a:spcAft>
                <a:spcPts val="0"/>
              </a:spcAft>
              <a:buNone/>
            </a:pPr>
            <a:endParaRPr lang="en-US" sz="1200" b="1" dirty="0">
              <a:solidFill>
                <a:schemeClr val="tx1"/>
              </a:solidFill>
              <a:ea typeface="Calibri"/>
              <a:cs typeface="Calibri"/>
              <a:sym typeface="Calibri"/>
            </a:endParaRPr>
          </a:p>
          <a:p>
            <a:pPr marL="0" lvl="0" indent="0" algn="l" rtl="0">
              <a:spcBef>
                <a:spcPts val="250"/>
              </a:spcBef>
              <a:spcAft>
                <a:spcPts val="0"/>
              </a:spcAft>
              <a:buNone/>
            </a:pPr>
            <a:r>
              <a:rPr lang="en-US" b="1" dirty="0">
                <a:solidFill>
                  <a:schemeClr val="tx1"/>
                </a:solidFill>
                <a:ea typeface="Calibri"/>
                <a:cs typeface="Calibri"/>
                <a:sym typeface="Calibri"/>
              </a:rPr>
              <a:t>Art Direction Notes: </a:t>
            </a:r>
            <a:r>
              <a:rPr lang="en-US" b="0" dirty="0">
                <a:solidFill>
                  <a:schemeClr val="tx1"/>
                </a:solidFill>
                <a:ea typeface="Calibri"/>
                <a:cs typeface="Calibri"/>
                <a:sym typeface="Calibri"/>
              </a:rPr>
              <a:t>The learner will not be able to navigate until learner enters their name in the text box.</a:t>
            </a:r>
            <a:endParaRPr lang="en-US" b="0" dirty="0"/>
          </a:p>
        </p:txBody>
      </p:sp>
      <p:sp>
        <p:nvSpPr>
          <p:cNvPr id="4" name="Slide Number Placeholder 3"/>
          <p:cNvSpPr>
            <a:spLocks noGrp="1"/>
          </p:cNvSpPr>
          <p:nvPr>
            <p:ph type="sldNum" sz="quarter" idx="5"/>
          </p:nvPr>
        </p:nvSpPr>
        <p:spPr/>
        <p:txBody>
          <a:bodyPr/>
          <a:lstStyle/>
          <a:p>
            <a:fld id="{E257705A-9AC5-43B3-935C-F11C123156F7}" type="slidenum">
              <a:rPr lang="en-US" smtClean="0"/>
              <a:t>33</a:t>
            </a:fld>
            <a:endParaRPr lang="en-US"/>
          </a:p>
        </p:txBody>
      </p:sp>
    </p:spTree>
    <p:extLst>
      <p:ext uri="{BB962C8B-B14F-4D97-AF65-F5344CB8AC3E}">
        <p14:creationId xmlns:p14="http://schemas.microsoft.com/office/powerpoint/2010/main" val="38827153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87313"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Allow the learner to select the character.</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solidFill>
                  <a:schemeClr val="tx1"/>
                </a:solidFill>
                <a:ea typeface="Calibri"/>
                <a:cs typeface="Calibri"/>
                <a:sym typeface="Calibri"/>
              </a:rPr>
              <a:t>Screen No.: 2</a:t>
            </a:r>
            <a:endParaRPr lang="en-US" dirty="0">
              <a:solidFill>
                <a:schemeClr val="tx1"/>
              </a:solidFill>
            </a:endParaRPr>
          </a:p>
          <a:p>
            <a:pPr marL="0" lvl="0" indent="0" algn="l" rtl="0">
              <a:spcBef>
                <a:spcPts val="250"/>
              </a:spcBef>
              <a:spcAft>
                <a:spcPts val="0"/>
              </a:spcAft>
              <a:buNone/>
            </a:pPr>
            <a:r>
              <a:rPr lang="en-US" b="1" dirty="0">
                <a:solidFill>
                  <a:schemeClr val="tx1"/>
                </a:solidFill>
                <a:ea typeface="Calibri"/>
                <a:cs typeface="Calibri"/>
                <a:sym typeface="Calibri"/>
              </a:rPr>
              <a:t>Screen Type: </a:t>
            </a:r>
            <a:r>
              <a:rPr lang="en-US" b="0" dirty="0">
                <a:solidFill>
                  <a:schemeClr val="tx1"/>
                </a:solidFill>
                <a:ea typeface="Calibri"/>
                <a:cs typeface="Calibri"/>
                <a:sym typeface="Calibri"/>
              </a:rPr>
              <a:t>Animation</a:t>
            </a:r>
            <a:endParaRPr lang="en-US"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ea typeface="Calibri"/>
                <a:cs typeface="Calibri"/>
                <a:sym typeface="Calibri"/>
              </a:rPr>
              <a:t>Narration: </a:t>
            </a:r>
            <a:r>
              <a:rPr lang="en-US" sz="1200" i="1" dirty="0">
                <a:latin typeface="Roboto" panose="02000000000000000000" pitchFamily="2" charset="0"/>
                <a:ea typeface="Roboto" panose="02000000000000000000" pitchFamily="2" charset="0"/>
              </a:rPr>
              <a:t>Choose your coach from the given list.</a:t>
            </a:r>
            <a:endParaRPr lang="en-UG" sz="1200" i="1" dirty="0">
              <a:latin typeface="Roboto" panose="02000000000000000000" pitchFamily="2" charset="0"/>
              <a:ea typeface="Roboto" panose="02000000000000000000" pitchFamily="2" charset="0"/>
            </a:endParaRPr>
          </a:p>
          <a:p>
            <a:endParaRPr lang="en-UG" sz="1200" i="1" dirty="0">
              <a:latin typeface="Roboto" panose="02000000000000000000" pitchFamily="2" charset="0"/>
              <a:ea typeface="Roboto" panose="02000000000000000000" pitchFamily="2" charset="0"/>
            </a:endParaRPr>
          </a:p>
          <a:p>
            <a:pPr marL="0" lvl="0" indent="0" algn="l" rtl="0">
              <a:spcBef>
                <a:spcPts val="250"/>
              </a:spcBef>
              <a:spcAft>
                <a:spcPts val="0"/>
              </a:spcAft>
              <a:buNone/>
            </a:pPr>
            <a:endParaRPr lang="en-US" sz="1200" b="1" dirty="0">
              <a:solidFill>
                <a:schemeClr val="tx1"/>
              </a:solidFill>
              <a:ea typeface="Calibri"/>
              <a:cs typeface="Calibri"/>
              <a:sym typeface="Calibri"/>
            </a:endParaRPr>
          </a:p>
          <a:p>
            <a:pPr marL="0" lvl="0" indent="0" algn="l" rtl="0">
              <a:spcBef>
                <a:spcPts val="250"/>
              </a:spcBef>
              <a:spcAft>
                <a:spcPts val="0"/>
              </a:spcAft>
              <a:buNone/>
            </a:pPr>
            <a:endParaRPr lang="en-US" sz="1200" b="1" dirty="0">
              <a:solidFill>
                <a:schemeClr val="tx1"/>
              </a:solidFill>
              <a:ea typeface="Calibri"/>
              <a:cs typeface="Calibri"/>
              <a:sym typeface="Calibri"/>
            </a:endParaRPr>
          </a:p>
          <a:p>
            <a:pPr marL="0" lvl="0" indent="0" algn="l" rtl="0">
              <a:spcBef>
                <a:spcPts val="250"/>
              </a:spcBef>
              <a:spcAft>
                <a:spcPts val="0"/>
              </a:spcAft>
              <a:buNone/>
            </a:pPr>
            <a:r>
              <a:rPr lang="en-US" b="1" dirty="0">
                <a:solidFill>
                  <a:schemeClr val="tx1"/>
                </a:solidFill>
                <a:ea typeface="Calibri"/>
                <a:cs typeface="Calibri"/>
                <a:sym typeface="Calibri"/>
              </a:rPr>
              <a:t>Art Direction Notes: NA</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17" name="Google Shape;11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34</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642201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87313"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&lt;upon choosing George&gt;</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solidFill>
                  <a:schemeClr val="tx1"/>
                </a:solidFill>
                <a:ea typeface="Calibri"/>
                <a:cs typeface="Calibri"/>
                <a:sym typeface="Calibri"/>
              </a:rPr>
              <a:t>Screen No.: 2</a:t>
            </a:r>
            <a:endParaRPr lang="en-US" dirty="0">
              <a:solidFill>
                <a:schemeClr val="tx1"/>
              </a:solidFill>
            </a:endParaRPr>
          </a:p>
          <a:p>
            <a:pPr marL="0" lvl="0" indent="0" algn="l" rtl="0">
              <a:spcBef>
                <a:spcPts val="250"/>
              </a:spcBef>
              <a:spcAft>
                <a:spcPts val="0"/>
              </a:spcAft>
              <a:buNone/>
            </a:pPr>
            <a:r>
              <a:rPr lang="en-US" b="1" dirty="0">
                <a:solidFill>
                  <a:schemeClr val="tx1"/>
                </a:solidFill>
                <a:ea typeface="Calibri"/>
                <a:cs typeface="Calibri"/>
                <a:sym typeface="Calibri"/>
              </a:rPr>
              <a:t>Screen Type: </a:t>
            </a:r>
            <a:r>
              <a:rPr lang="en-US" b="0" dirty="0">
                <a:solidFill>
                  <a:schemeClr val="tx1"/>
                </a:solidFill>
                <a:ea typeface="Calibri"/>
                <a:cs typeface="Calibri"/>
                <a:sym typeface="Calibri"/>
              </a:rPr>
              <a:t>Animation</a:t>
            </a:r>
            <a:endParaRPr lang="en-US"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ea typeface="Calibri"/>
                <a:cs typeface="Calibri"/>
                <a:sym typeface="Calibri"/>
              </a:rPr>
              <a:t>Narration: </a:t>
            </a:r>
            <a:r>
              <a:rPr lang="en-US" sz="1200" i="1" dirty="0">
                <a:latin typeface="Roboto" panose="02000000000000000000" pitchFamily="2" charset="0"/>
                <a:ea typeface="Roboto" panose="02000000000000000000" pitchFamily="2" charset="0"/>
              </a:rPr>
              <a:t>Hi, I am George. I will guide you through this self-transformational journey. Select Launch to begin when you’re ready. (Male VO)</a:t>
            </a:r>
            <a:endParaRPr lang="en-UG" sz="1200" i="1" dirty="0">
              <a:latin typeface="Roboto" panose="02000000000000000000" pitchFamily="2" charset="0"/>
              <a:ea typeface="Roboto" panose="02000000000000000000" pitchFamily="2" charset="0"/>
            </a:endParaRPr>
          </a:p>
          <a:p>
            <a:endParaRPr lang="en-UG" sz="1200" i="1" dirty="0">
              <a:latin typeface="Roboto" panose="02000000000000000000" pitchFamily="2" charset="0"/>
              <a:ea typeface="Roboto" panose="02000000000000000000" pitchFamily="2" charset="0"/>
            </a:endParaRPr>
          </a:p>
          <a:p>
            <a:pPr marL="0" lvl="0" indent="0" algn="l" rtl="0">
              <a:spcBef>
                <a:spcPts val="250"/>
              </a:spcBef>
              <a:spcAft>
                <a:spcPts val="0"/>
              </a:spcAft>
              <a:buNone/>
            </a:pPr>
            <a:endParaRPr lang="en-US" sz="1200" b="1" dirty="0">
              <a:solidFill>
                <a:schemeClr val="tx1"/>
              </a:solidFill>
              <a:ea typeface="Calibri"/>
              <a:cs typeface="Calibri"/>
              <a:sym typeface="Calibri"/>
            </a:endParaRPr>
          </a:p>
          <a:p>
            <a:pPr marL="0" lvl="0" indent="0" algn="l" rtl="0">
              <a:spcBef>
                <a:spcPts val="250"/>
              </a:spcBef>
              <a:spcAft>
                <a:spcPts val="0"/>
              </a:spcAft>
              <a:buNone/>
            </a:pPr>
            <a:endParaRPr lang="en-US" sz="1200" b="1" dirty="0">
              <a:solidFill>
                <a:schemeClr val="tx1"/>
              </a:solidFill>
              <a:ea typeface="Calibri"/>
              <a:cs typeface="Calibri"/>
              <a:sym typeface="Calibri"/>
            </a:endParaRPr>
          </a:p>
          <a:p>
            <a:pPr marL="0" lvl="0" indent="0" algn="l" rtl="0">
              <a:spcBef>
                <a:spcPts val="250"/>
              </a:spcBef>
              <a:spcAft>
                <a:spcPts val="0"/>
              </a:spcAft>
              <a:buNone/>
            </a:pPr>
            <a:r>
              <a:rPr lang="en-US" b="1" dirty="0">
                <a:solidFill>
                  <a:schemeClr val="tx1"/>
                </a:solidFill>
                <a:ea typeface="Calibri"/>
                <a:cs typeface="Calibri"/>
                <a:sym typeface="Calibri"/>
              </a:rPr>
              <a:t>Art Direction Notes: NA</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17" name="Google Shape;11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35</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17243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87313"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&lt;upon choosing Amanda&gt;</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solidFill>
                  <a:schemeClr val="tx1"/>
                </a:solidFill>
                <a:ea typeface="Calibri"/>
                <a:cs typeface="Calibri"/>
                <a:sym typeface="Calibri"/>
              </a:rPr>
              <a:t>Screen No.: 2</a:t>
            </a:r>
            <a:endParaRPr lang="en-US" dirty="0">
              <a:solidFill>
                <a:schemeClr val="tx1"/>
              </a:solidFill>
            </a:endParaRPr>
          </a:p>
          <a:p>
            <a:pPr marL="0" lvl="0" indent="0" algn="l" rtl="0">
              <a:spcBef>
                <a:spcPts val="250"/>
              </a:spcBef>
              <a:spcAft>
                <a:spcPts val="0"/>
              </a:spcAft>
              <a:buNone/>
            </a:pPr>
            <a:r>
              <a:rPr lang="en-US" b="1" dirty="0">
                <a:solidFill>
                  <a:schemeClr val="tx1"/>
                </a:solidFill>
                <a:ea typeface="Calibri"/>
                <a:cs typeface="Calibri"/>
                <a:sym typeface="Calibri"/>
              </a:rPr>
              <a:t>Screen Type: </a:t>
            </a:r>
            <a:r>
              <a:rPr lang="en-US" b="0" dirty="0">
                <a:solidFill>
                  <a:schemeClr val="tx1"/>
                </a:solidFill>
                <a:ea typeface="Calibri"/>
                <a:cs typeface="Calibri"/>
                <a:sym typeface="Calibri"/>
              </a:rPr>
              <a:t>Animation</a:t>
            </a:r>
            <a:endParaRPr lang="en-US"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ea typeface="Calibri"/>
                <a:cs typeface="Calibri"/>
                <a:sym typeface="Calibri"/>
              </a:rPr>
              <a:t>Narration: </a:t>
            </a:r>
            <a:r>
              <a:rPr lang="en-US" sz="1200" i="1" dirty="0">
                <a:latin typeface="Roboto" panose="02000000000000000000" pitchFamily="2" charset="0"/>
                <a:ea typeface="Roboto" panose="02000000000000000000" pitchFamily="2" charset="0"/>
              </a:rPr>
              <a:t>Hi, I am Amanda. I will guide you through this self-transformational journey. Select Launch to begin when you’re ready. (Female VO)</a:t>
            </a:r>
            <a:endParaRPr lang="en-UG" sz="1200" i="1" dirty="0">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G" sz="1200" i="1" dirty="0">
              <a:latin typeface="Roboto" panose="02000000000000000000" pitchFamily="2" charset="0"/>
              <a:ea typeface="Roboto" panose="02000000000000000000" pitchFamily="2" charset="0"/>
            </a:endParaRPr>
          </a:p>
          <a:p>
            <a:pPr marL="0" lvl="0" indent="0" algn="l" rtl="0">
              <a:spcBef>
                <a:spcPts val="250"/>
              </a:spcBef>
              <a:spcAft>
                <a:spcPts val="0"/>
              </a:spcAft>
              <a:buNone/>
            </a:pPr>
            <a:endParaRPr lang="en-US" sz="1200" b="1" dirty="0">
              <a:solidFill>
                <a:schemeClr val="tx1"/>
              </a:solidFill>
              <a:ea typeface="Calibri"/>
              <a:cs typeface="Calibri"/>
              <a:sym typeface="Calibri"/>
            </a:endParaRPr>
          </a:p>
          <a:p>
            <a:pPr marL="0" lvl="0" indent="0" algn="l" rtl="0">
              <a:spcBef>
                <a:spcPts val="250"/>
              </a:spcBef>
              <a:spcAft>
                <a:spcPts val="0"/>
              </a:spcAft>
              <a:buNone/>
            </a:pPr>
            <a:endParaRPr lang="en-US" sz="1200" b="1" dirty="0">
              <a:solidFill>
                <a:schemeClr val="tx1"/>
              </a:solidFill>
              <a:ea typeface="Calibri"/>
              <a:cs typeface="Calibri"/>
              <a:sym typeface="Calibri"/>
            </a:endParaRPr>
          </a:p>
          <a:p>
            <a:pPr marL="0" lvl="0" indent="0" algn="l" rtl="0">
              <a:spcBef>
                <a:spcPts val="250"/>
              </a:spcBef>
              <a:spcAft>
                <a:spcPts val="0"/>
              </a:spcAft>
              <a:buNone/>
            </a:pPr>
            <a:r>
              <a:rPr lang="en-US" b="1" dirty="0">
                <a:solidFill>
                  <a:schemeClr val="tx1"/>
                </a:solidFill>
                <a:ea typeface="Calibri"/>
                <a:cs typeface="Calibri"/>
                <a:sym typeface="Calibri"/>
              </a:rPr>
              <a:t>Art Direction Notes: NA</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17" name="Google Shape;11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36</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307258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87313"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solidFill>
                  <a:schemeClr val="tx1"/>
                </a:solidFill>
                <a:ea typeface="Calibri"/>
                <a:cs typeface="Calibri"/>
                <a:sym typeface="Calibri"/>
              </a:rPr>
              <a:t>Screen No.: 3</a:t>
            </a:r>
            <a:endParaRPr lang="en-US" dirty="0">
              <a:solidFill>
                <a:schemeClr val="tx1"/>
              </a:solidFill>
            </a:endParaRPr>
          </a:p>
          <a:p>
            <a:pPr marL="0" lvl="0" indent="0" algn="l" rtl="0">
              <a:spcBef>
                <a:spcPts val="250"/>
              </a:spcBef>
              <a:spcAft>
                <a:spcPts val="0"/>
              </a:spcAft>
              <a:buNone/>
            </a:pPr>
            <a:r>
              <a:rPr lang="en-US" b="1" dirty="0">
                <a:solidFill>
                  <a:schemeClr val="tx1"/>
                </a:solidFill>
                <a:ea typeface="Calibri"/>
                <a:cs typeface="Calibri"/>
                <a:sym typeface="Calibri"/>
              </a:rPr>
              <a:t>Screen Type: </a:t>
            </a:r>
            <a:r>
              <a:rPr lang="en-US" b="0" dirty="0">
                <a:solidFill>
                  <a:schemeClr val="tx1"/>
                </a:solidFill>
                <a:ea typeface="Calibri"/>
                <a:cs typeface="Calibri"/>
                <a:sym typeface="Calibri"/>
              </a:rPr>
              <a:t>Text with Image</a:t>
            </a:r>
            <a:endParaRPr lang="en-US" b="0" dirty="0">
              <a:solidFill>
                <a:schemeClr val="tx1"/>
              </a:solidFill>
            </a:endParaRPr>
          </a:p>
          <a:p>
            <a:pPr marL="0" lvl="0" indent="0" algn="l" rtl="0">
              <a:spcBef>
                <a:spcPts val="250"/>
              </a:spcBef>
              <a:spcAft>
                <a:spcPts val="0"/>
              </a:spcAft>
              <a:buNone/>
            </a:pPr>
            <a:r>
              <a:rPr lang="en-US" b="1" dirty="0">
                <a:solidFill>
                  <a:schemeClr val="tx1"/>
                </a:solidFill>
                <a:ea typeface="Calibri"/>
                <a:cs typeface="Calibri"/>
                <a:sym typeface="Calibri"/>
              </a:rPr>
              <a:t>Narration:</a:t>
            </a:r>
          </a:p>
          <a:p>
            <a:pPr marL="0" lvl="2" indent="0">
              <a:spcBef>
                <a:spcPts val="0"/>
              </a:spcBef>
              <a:spcAft>
                <a:spcPts val="600"/>
              </a:spcAft>
              <a:buClr>
                <a:schemeClr val="tx1"/>
              </a:buClr>
              <a:buSzPts val="2100"/>
              <a:buNone/>
            </a:pPr>
            <a:r>
              <a:rPr lang="en-US" b="0" i="0" dirty="0">
                <a:effectLst/>
                <a:latin typeface="Roboto" panose="02000000000000000000" pitchFamily="2" charset="0"/>
                <a:ea typeface="Roboto" panose="02000000000000000000" pitchFamily="2" charset="0"/>
              </a:rPr>
              <a:t>The series aims to lead the foundation of the self-transformation journey by reprogramming your subconscious mind.</a:t>
            </a:r>
            <a:endParaRPr lang="en-US" dirty="0">
              <a:latin typeface="Roboto" panose="02000000000000000000" pitchFamily="2" charset="0"/>
              <a:ea typeface="Roboto" panose="02000000000000000000" pitchFamily="2" charset="0"/>
              <a:cs typeface="Roboto" panose="02000000000000000000" pitchFamily="2" charset="0"/>
              <a:sym typeface="Calibri"/>
            </a:endParaRPr>
          </a:p>
          <a:p>
            <a:pPr marL="0" lvl="0" indent="0" algn="l" rtl="0">
              <a:spcBef>
                <a:spcPts val="250"/>
              </a:spcBef>
              <a:spcAft>
                <a:spcPts val="0"/>
              </a:spcAft>
              <a:buNone/>
            </a:pPr>
            <a:endParaRPr lang="en-US" sz="1200" b="1" dirty="0">
              <a:solidFill>
                <a:schemeClr val="tx1"/>
              </a:solidFill>
              <a:ea typeface="Calibri"/>
              <a:cs typeface="Calibri"/>
              <a:sym typeface="Calibri"/>
            </a:endParaRPr>
          </a:p>
          <a:p>
            <a:pPr marL="0" lvl="0" indent="0" algn="l" rtl="0">
              <a:spcBef>
                <a:spcPts val="250"/>
              </a:spcBef>
              <a:spcAft>
                <a:spcPts val="0"/>
              </a:spcAft>
              <a:buNone/>
            </a:pPr>
            <a:endParaRPr lang="en-US" sz="1200" b="1" dirty="0">
              <a:solidFill>
                <a:schemeClr val="tx1"/>
              </a:solidFill>
              <a:ea typeface="Calibri"/>
              <a:cs typeface="Calibri"/>
              <a:sym typeface="Calibri"/>
            </a:endParaRPr>
          </a:p>
          <a:p>
            <a:pPr marL="0" lvl="0" indent="0" algn="l" rtl="0">
              <a:spcBef>
                <a:spcPts val="250"/>
              </a:spcBef>
              <a:spcAft>
                <a:spcPts val="0"/>
              </a:spcAft>
              <a:buNone/>
            </a:pPr>
            <a:r>
              <a:rPr lang="en-US" b="1" dirty="0">
                <a:solidFill>
                  <a:schemeClr val="tx1"/>
                </a:solidFill>
                <a:ea typeface="Calibri"/>
                <a:cs typeface="Calibri"/>
                <a:sym typeface="Calibri"/>
              </a:rPr>
              <a:t>Art Direction Notes: </a:t>
            </a:r>
            <a:r>
              <a:rPr lang="en-US" b="0" dirty="0">
                <a:solidFill>
                  <a:schemeClr val="tx1"/>
                </a:solidFill>
                <a:ea typeface="Calibri"/>
                <a:cs typeface="Calibri"/>
                <a:sym typeface="Calibri"/>
              </a:rPr>
              <a:t>Start button and navigate to the next screen. </a:t>
            </a:r>
          </a:p>
          <a:p>
            <a:pPr marL="0" lvl="0" indent="0" algn="l" rtl="0">
              <a:spcBef>
                <a:spcPts val="250"/>
              </a:spcBef>
              <a:spcAft>
                <a:spcPts val="0"/>
              </a:spcAft>
              <a:buNone/>
            </a:pPr>
            <a:r>
              <a:rPr lang="en-US" b="0" dirty="0">
                <a:solidFill>
                  <a:schemeClr val="tx1"/>
                </a:solidFill>
                <a:cs typeface="Calibri"/>
                <a:sym typeface="Calibri"/>
              </a:rPr>
              <a:t>Edit the infographic to show the roadmap of the journey. The journey will have four major checkpoints: self-awareness, affirmations, meditations, and emotional freedom technique(EFT). </a:t>
            </a:r>
          </a:p>
          <a:p>
            <a:pPr marL="0" lvl="0" indent="0" algn="l" rtl="0">
              <a:spcBef>
                <a:spcPts val="250"/>
              </a:spcBef>
              <a:spcAft>
                <a:spcPts val="0"/>
              </a:spcAft>
              <a:buNone/>
            </a:pPr>
            <a:endParaRPr lang="en-US" b="0" dirty="0">
              <a:solidFill>
                <a:schemeClr val="tx1"/>
              </a:solidFill>
              <a:cs typeface="Calibri"/>
              <a:sym typeface="Calibri"/>
            </a:endParaRPr>
          </a:p>
          <a:p>
            <a:pPr marL="0" lvl="0" indent="0" algn="l" rtl="0">
              <a:spcBef>
                <a:spcPts val="250"/>
              </a:spcBef>
              <a:spcAft>
                <a:spcPts val="0"/>
              </a:spcAft>
              <a:buNone/>
            </a:pPr>
            <a:r>
              <a:rPr lang="en-US" b="0" dirty="0">
                <a:solidFill>
                  <a:schemeClr val="tx1"/>
                </a:solidFill>
                <a:cs typeface="Calibri"/>
                <a:sym typeface="Calibri"/>
              </a:rPr>
              <a:t>Make all location pointers clickable. </a:t>
            </a:r>
            <a:endParaRPr dirty="0"/>
          </a:p>
        </p:txBody>
      </p:sp>
      <p:sp>
        <p:nvSpPr>
          <p:cNvPr id="117" name="Google Shape;11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37</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48587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87313"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solidFill>
                  <a:schemeClr val="tx1"/>
                </a:solidFill>
                <a:ea typeface="Calibri"/>
                <a:cs typeface="Calibri"/>
                <a:sym typeface="Calibri"/>
              </a:rPr>
              <a:t>Screen No.: 4</a:t>
            </a:r>
            <a:endParaRPr lang="en-US" dirty="0">
              <a:solidFill>
                <a:schemeClr val="tx1"/>
              </a:solidFill>
            </a:endParaRPr>
          </a:p>
          <a:p>
            <a:pPr marL="0" lvl="0" indent="0" algn="l" rtl="0">
              <a:spcBef>
                <a:spcPts val="250"/>
              </a:spcBef>
              <a:spcAft>
                <a:spcPts val="0"/>
              </a:spcAft>
              <a:buNone/>
            </a:pPr>
            <a:r>
              <a:rPr lang="en-US" b="1" dirty="0">
                <a:solidFill>
                  <a:schemeClr val="tx1"/>
                </a:solidFill>
                <a:ea typeface="Calibri"/>
                <a:cs typeface="Calibri"/>
                <a:sym typeface="Calibri"/>
              </a:rPr>
              <a:t>Screen Type: </a:t>
            </a:r>
            <a:r>
              <a:rPr lang="en-US" b="0" dirty="0">
                <a:solidFill>
                  <a:schemeClr val="tx1"/>
                </a:solidFill>
                <a:ea typeface="Calibri"/>
                <a:cs typeface="Calibri"/>
                <a:sym typeface="Calibri"/>
              </a:rPr>
              <a:t>Text with Image</a:t>
            </a:r>
            <a:endParaRPr lang="en-US" b="0" dirty="0">
              <a:solidFill>
                <a:schemeClr val="tx1"/>
              </a:solidFill>
            </a:endParaRPr>
          </a:p>
          <a:p>
            <a:pPr marL="0" lvl="0" indent="0" algn="l" rtl="0">
              <a:spcBef>
                <a:spcPts val="250"/>
              </a:spcBef>
              <a:spcAft>
                <a:spcPts val="0"/>
              </a:spcAft>
              <a:buNone/>
            </a:pPr>
            <a:r>
              <a:rPr lang="en-US" b="1" dirty="0">
                <a:solidFill>
                  <a:schemeClr val="tx1"/>
                </a:solidFill>
                <a:ea typeface="Calibri"/>
                <a:cs typeface="Calibri"/>
                <a:sym typeface="Calibri"/>
              </a:rPr>
              <a:t>Narration:</a:t>
            </a:r>
          </a:p>
          <a:p>
            <a:pPr marL="0" lvl="2" indent="0">
              <a:spcBef>
                <a:spcPts val="0"/>
              </a:spcBef>
              <a:spcAft>
                <a:spcPts val="600"/>
              </a:spcAft>
              <a:buClr>
                <a:schemeClr val="tx1"/>
              </a:buClr>
              <a:buSzPts val="2100"/>
              <a:buNone/>
            </a:pPr>
            <a:r>
              <a:rPr lang="en-US" b="0" i="0" dirty="0">
                <a:solidFill>
                  <a:srgbClr val="374151"/>
                </a:solidFill>
                <a:effectLst/>
                <a:latin typeface="Söhne"/>
              </a:rPr>
              <a:t>Meet Sarah, a determined young professional with dreams of launching her own business. But she's wrestling with self-doubt, </a:t>
            </a:r>
            <a:r>
              <a:rPr lang="en-US" b="0" i="0" dirty="0">
                <a:effectLst/>
                <a:latin typeface="Roboto" panose="02000000000000000000" pitchFamily="2" charset="0"/>
                <a:ea typeface="Roboto" panose="02000000000000000000" pitchFamily="2" charset="0"/>
              </a:rPr>
              <a:t>lack of confidence, </a:t>
            </a:r>
            <a:r>
              <a:rPr lang="en-US" b="0" i="0" dirty="0">
                <a:solidFill>
                  <a:srgbClr val="374151"/>
                </a:solidFill>
                <a:effectLst/>
                <a:latin typeface="Söhne"/>
              </a:rPr>
              <a:t>the fear of failure</a:t>
            </a:r>
            <a:r>
              <a:rPr lang="en-US" b="0" i="0" dirty="0">
                <a:effectLst/>
                <a:latin typeface="Roboto" panose="02000000000000000000" pitchFamily="2" charset="0"/>
                <a:ea typeface="Roboto" panose="02000000000000000000" pitchFamily="2" charset="0"/>
              </a:rPr>
              <a:t>, and negative thought patterns. Through the journey of Sarah, you will watch her transform and learn various subconscious programming and techniques. </a:t>
            </a:r>
            <a:endParaRPr lang="en-US" sz="1200" b="1" dirty="0">
              <a:solidFill>
                <a:schemeClr val="tx1"/>
              </a:solidFill>
              <a:ea typeface="Calibri"/>
              <a:cs typeface="Calibri"/>
              <a:sym typeface="Calibri"/>
            </a:endParaRPr>
          </a:p>
          <a:p>
            <a:pPr marL="0" lvl="0" indent="0" algn="l" rtl="0">
              <a:spcBef>
                <a:spcPts val="250"/>
              </a:spcBef>
              <a:spcAft>
                <a:spcPts val="0"/>
              </a:spcAft>
              <a:buNone/>
            </a:pPr>
            <a:endParaRPr lang="en-US" sz="1200" b="1" dirty="0">
              <a:solidFill>
                <a:schemeClr val="tx1"/>
              </a:solidFill>
              <a:ea typeface="Calibri"/>
              <a:cs typeface="Calibri"/>
              <a:sym typeface="Calibri"/>
            </a:endParaRPr>
          </a:p>
          <a:p>
            <a:pPr marL="0" lvl="0" indent="0" algn="l" rtl="0">
              <a:spcBef>
                <a:spcPts val="250"/>
              </a:spcBef>
              <a:spcAft>
                <a:spcPts val="0"/>
              </a:spcAft>
              <a:buNone/>
            </a:pPr>
            <a:r>
              <a:rPr lang="en-US" b="1" dirty="0">
                <a:solidFill>
                  <a:schemeClr val="tx1"/>
                </a:solidFill>
                <a:ea typeface="Calibri"/>
                <a:cs typeface="Calibri"/>
                <a:sym typeface="Calibri"/>
              </a:rPr>
              <a:t>Art Direction Notes: </a:t>
            </a:r>
          </a:p>
          <a:p>
            <a:pPr marL="0" lvl="0" indent="0" algn="l" rtl="0">
              <a:spcBef>
                <a:spcPts val="250"/>
              </a:spcBef>
              <a:spcAft>
                <a:spcPts val="0"/>
              </a:spcAft>
              <a:buNone/>
            </a:pPr>
            <a:r>
              <a:rPr lang="en-US" b="0" dirty="0">
                <a:solidFill>
                  <a:schemeClr val="tx1"/>
                </a:solidFill>
                <a:ea typeface="Calibri"/>
                <a:cs typeface="Calibri"/>
                <a:sym typeface="Calibri"/>
              </a:rPr>
              <a:t>Synch the OST with VO.</a:t>
            </a:r>
            <a:endParaRPr lang="en-US" b="0" dirty="0">
              <a:solidFill>
                <a:schemeClr val="tx1"/>
              </a:solidFill>
              <a:cs typeface="Calibri"/>
              <a:sym typeface="Calibri"/>
            </a:endParaRPr>
          </a:p>
        </p:txBody>
      </p:sp>
      <p:sp>
        <p:nvSpPr>
          <p:cNvPr id="117" name="Google Shape;11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38</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226832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solidFill>
                  <a:schemeClr val="tx1"/>
                </a:solidFill>
                <a:ea typeface="Calibri"/>
                <a:cs typeface="Calibri"/>
                <a:sym typeface="Calibri"/>
              </a:rPr>
              <a:t>Screen No.: 5</a:t>
            </a:r>
            <a:endParaRPr lang="en-US" dirty="0">
              <a:solidFill>
                <a:schemeClr val="tx1"/>
              </a:solidFill>
            </a:endParaRPr>
          </a:p>
          <a:p>
            <a:pPr marL="0" lvl="0" indent="0" algn="l" rtl="0">
              <a:spcBef>
                <a:spcPts val="250"/>
              </a:spcBef>
              <a:spcAft>
                <a:spcPts val="0"/>
              </a:spcAft>
              <a:buNone/>
            </a:pPr>
            <a:r>
              <a:rPr lang="en-US" b="1" dirty="0">
                <a:solidFill>
                  <a:schemeClr val="tx1"/>
                </a:solidFill>
                <a:ea typeface="Calibri"/>
                <a:cs typeface="Calibri"/>
                <a:sym typeface="Calibri"/>
              </a:rPr>
              <a:t>Screen Type: </a:t>
            </a:r>
            <a:r>
              <a:rPr lang="en-US" b="0" dirty="0">
                <a:solidFill>
                  <a:schemeClr val="tx1"/>
                </a:solidFill>
                <a:ea typeface="Calibri"/>
                <a:cs typeface="Calibri"/>
                <a:sym typeface="Calibri"/>
              </a:rPr>
              <a:t>Animation</a:t>
            </a:r>
            <a:endParaRPr lang="en-US" b="0" dirty="0">
              <a:solidFill>
                <a:schemeClr val="tx1"/>
              </a:solidFill>
            </a:endParaRPr>
          </a:p>
          <a:p>
            <a:pPr algn="l"/>
            <a:r>
              <a:rPr lang="en-US" b="1" dirty="0">
                <a:solidFill>
                  <a:schemeClr val="tx1"/>
                </a:solidFill>
                <a:ea typeface="Calibri"/>
                <a:cs typeface="Calibri"/>
                <a:sym typeface="Calibri"/>
              </a:rPr>
              <a:t>Narration: </a:t>
            </a:r>
            <a:r>
              <a:rPr lang="en-US" sz="1200" dirty="0">
                <a:latin typeface="Roboto" panose="02000000000000000000" pitchFamily="2" charset="0"/>
                <a:ea typeface="Roboto" panose="02000000000000000000" pitchFamily="2" charset="0"/>
              </a:rPr>
              <a:t>I've always dreamed of starting my own business, but...I can't help feeling this overwhelming self-doubt and this constant fear of failing. It's like there's this negative cloud of thoughts that just won't go away. I know I need to make a change. I want to make a change.</a:t>
            </a:r>
            <a:endParaRPr lang="en-UG" sz="1200" dirty="0">
              <a:latin typeface="Roboto" panose="02000000000000000000" pitchFamily="2" charset="0"/>
              <a:ea typeface="Roboto" panose="02000000000000000000" pitchFamily="2" charset="0"/>
            </a:endParaRPr>
          </a:p>
          <a:p>
            <a:pPr marL="0" lvl="0" indent="0" algn="l" rtl="0">
              <a:spcBef>
                <a:spcPts val="250"/>
              </a:spcBef>
              <a:spcAft>
                <a:spcPts val="0"/>
              </a:spcAft>
              <a:buNone/>
            </a:pPr>
            <a:endParaRPr lang="en-US" sz="1200" b="1" dirty="0">
              <a:solidFill>
                <a:schemeClr val="tx1"/>
              </a:solidFill>
              <a:ea typeface="Calibri"/>
              <a:cs typeface="Calibri"/>
              <a:sym typeface="Calibri"/>
            </a:endParaRPr>
          </a:p>
          <a:p>
            <a:pPr marL="0" lvl="0" indent="0" algn="l" rtl="0">
              <a:spcBef>
                <a:spcPts val="250"/>
              </a:spcBef>
              <a:spcAft>
                <a:spcPts val="0"/>
              </a:spcAft>
              <a:buNone/>
            </a:pPr>
            <a:endParaRPr lang="en-US" sz="1200" b="1" dirty="0">
              <a:solidFill>
                <a:schemeClr val="tx1"/>
              </a:solidFill>
              <a:ea typeface="Calibri"/>
              <a:cs typeface="Calibri"/>
              <a:sym typeface="Calibri"/>
            </a:endParaRPr>
          </a:p>
          <a:p>
            <a:pPr marL="0" lvl="0" indent="0" algn="l" rtl="0">
              <a:spcBef>
                <a:spcPts val="250"/>
              </a:spcBef>
              <a:spcAft>
                <a:spcPts val="0"/>
              </a:spcAft>
              <a:buNone/>
            </a:pPr>
            <a:r>
              <a:rPr lang="en-US" b="1" dirty="0">
                <a:solidFill>
                  <a:schemeClr val="tx1"/>
                </a:solidFill>
                <a:ea typeface="Calibri"/>
                <a:cs typeface="Calibri"/>
                <a:sym typeface="Calibri"/>
              </a:rPr>
              <a:t>Art Direction Notes: </a:t>
            </a:r>
            <a:r>
              <a:rPr lang="en-US" b="0" dirty="0">
                <a:solidFill>
                  <a:schemeClr val="tx1"/>
                </a:solidFill>
                <a:ea typeface="Calibri"/>
                <a:cs typeface="Calibri"/>
                <a:sym typeface="Calibri"/>
              </a:rPr>
              <a:t>Make the narration appear on screen with voice-over in the thought bubble. Voice-over should be different voice than that of the coaches used earlier.</a:t>
            </a:r>
            <a:endParaRPr lang="en-US" b="0" dirty="0"/>
          </a:p>
        </p:txBody>
      </p:sp>
      <p:sp>
        <p:nvSpPr>
          <p:cNvPr id="4" name="Slide Number Placeholder 3"/>
          <p:cNvSpPr>
            <a:spLocks noGrp="1"/>
          </p:cNvSpPr>
          <p:nvPr>
            <p:ph type="sldNum" sz="quarter" idx="5"/>
          </p:nvPr>
        </p:nvSpPr>
        <p:spPr/>
        <p:txBody>
          <a:bodyPr/>
          <a:lstStyle/>
          <a:p>
            <a:fld id="{E257705A-9AC5-43B3-935C-F11C123156F7}" type="slidenum">
              <a:rPr lang="en-US" smtClean="0"/>
              <a:t>39</a:t>
            </a:fld>
            <a:endParaRPr lang="en-US"/>
          </a:p>
        </p:txBody>
      </p:sp>
    </p:spTree>
    <p:extLst>
      <p:ext uri="{BB962C8B-B14F-4D97-AF65-F5344CB8AC3E}">
        <p14:creationId xmlns:p14="http://schemas.microsoft.com/office/powerpoint/2010/main" val="1298991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solidFill>
                  <a:schemeClr val="tx1"/>
                </a:solidFill>
                <a:ea typeface="Calibri"/>
                <a:cs typeface="Calibri"/>
                <a:sym typeface="Calibri"/>
              </a:rPr>
              <a:t>Screen No.: 2</a:t>
            </a:r>
            <a:endParaRPr lang="en-US" dirty="0">
              <a:solidFill>
                <a:schemeClr val="tx1"/>
              </a:solidFill>
            </a:endParaRPr>
          </a:p>
          <a:p>
            <a:pPr marL="0" lvl="0" indent="0" algn="l" rtl="0">
              <a:spcBef>
                <a:spcPts val="250"/>
              </a:spcBef>
              <a:spcAft>
                <a:spcPts val="0"/>
              </a:spcAft>
              <a:buNone/>
            </a:pPr>
            <a:r>
              <a:rPr lang="en-US" b="1" dirty="0">
                <a:solidFill>
                  <a:schemeClr val="tx1"/>
                </a:solidFill>
                <a:ea typeface="Calibri"/>
                <a:cs typeface="Calibri"/>
                <a:sym typeface="Calibri"/>
              </a:rPr>
              <a:t>Screen Type: </a:t>
            </a:r>
            <a:r>
              <a:rPr lang="en-US" b="0" dirty="0">
                <a:solidFill>
                  <a:schemeClr val="tx1"/>
                </a:solidFill>
                <a:ea typeface="Calibri"/>
                <a:cs typeface="Calibri"/>
                <a:sym typeface="Calibri"/>
              </a:rPr>
              <a:t>static</a:t>
            </a:r>
            <a:endParaRPr lang="en-US" b="0" dirty="0">
              <a:solidFill>
                <a:schemeClr val="tx1"/>
              </a:solidFill>
            </a:endParaRPr>
          </a:p>
          <a:p>
            <a:pPr algn="l"/>
            <a:r>
              <a:rPr lang="en-US" b="1" dirty="0">
                <a:solidFill>
                  <a:schemeClr val="tx1"/>
                </a:solidFill>
                <a:ea typeface="Calibri"/>
                <a:cs typeface="Calibri"/>
                <a:sym typeface="Calibri"/>
              </a:rPr>
              <a:t>Narration:</a:t>
            </a:r>
            <a:endParaRPr lang="en-US" sz="1200" dirty="0">
              <a:latin typeface="Roboto" panose="02000000000000000000" pitchFamily="2" charset="0"/>
              <a:ea typeface="Roboto" panose="02000000000000000000" pitchFamily="2" charset="0"/>
            </a:endParaRPr>
          </a:p>
          <a:p>
            <a:r>
              <a:rPr lang="en-US" sz="1200" dirty="0">
                <a:solidFill>
                  <a:schemeClr val="bg1"/>
                </a:solidFill>
              </a:rPr>
              <a:t>In this course, you’ll :</a:t>
            </a:r>
          </a:p>
          <a:p>
            <a:pPr marL="285750" indent="-285750">
              <a:buFont typeface="Arial" panose="020B0604020202020204" pitchFamily="34" charset="0"/>
              <a:buChar char="•"/>
            </a:pPr>
            <a:r>
              <a:rPr lang="en-US" sz="1200" dirty="0">
                <a:solidFill>
                  <a:schemeClr val="bg1"/>
                </a:solidFill>
              </a:rPr>
              <a:t>Understand Subconscious Reprogramming</a:t>
            </a:r>
          </a:p>
          <a:p>
            <a:pPr marL="285750" indent="-285750">
              <a:buFont typeface="Arial" panose="020B0604020202020204" pitchFamily="34" charset="0"/>
              <a:buChar char="•"/>
            </a:pPr>
            <a:r>
              <a:rPr lang="en-US" sz="1200" dirty="0">
                <a:solidFill>
                  <a:schemeClr val="bg1"/>
                </a:solidFill>
              </a:rPr>
              <a:t>Identify the negative thought patterns</a:t>
            </a:r>
          </a:p>
          <a:p>
            <a:pPr marL="285750" indent="-285750">
              <a:buFont typeface="Arial" panose="020B0604020202020204" pitchFamily="34" charset="0"/>
              <a:buChar char="•"/>
            </a:pPr>
            <a:r>
              <a:rPr lang="en-US" sz="1200" dirty="0">
                <a:solidFill>
                  <a:schemeClr val="bg1"/>
                </a:solidFill>
              </a:rPr>
              <a:t>Techniques to reprogram the subconscious mind</a:t>
            </a:r>
            <a:endParaRPr lang="en-UG" sz="1200" dirty="0">
              <a:solidFill>
                <a:schemeClr val="bg1"/>
              </a:solidFill>
            </a:endParaRPr>
          </a:p>
          <a:p>
            <a:pPr marL="0" lvl="0" indent="0" algn="l" rtl="0">
              <a:spcBef>
                <a:spcPts val="250"/>
              </a:spcBef>
              <a:spcAft>
                <a:spcPts val="0"/>
              </a:spcAft>
              <a:buNone/>
            </a:pPr>
            <a:endParaRPr lang="en-US" sz="1200" b="1" dirty="0">
              <a:solidFill>
                <a:schemeClr val="tx1"/>
              </a:solidFill>
              <a:ea typeface="Calibri"/>
              <a:cs typeface="Calibri"/>
              <a:sym typeface="Calibri"/>
            </a:endParaRPr>
          </a:p>
          <a:p>
            <a:pPr marL="0" lvl="0" indent="0" algn="l" rtl="0">
              <a:spcBef>
                <a:spcPts val="250"/>
              </a:spcBef>
              <a:spcAft>
                <a:spcPts val="0"/>
              </a:spcAft>
              <a:buNone/>
            </a:pPr>
            <a:endParaRPr lang="en-US" sz="1200" b="1" dirty="0">
              <a:solidFill>
                <a:schemeClr val="tx1"/>
              </a:solidFill>
              <a:ea typeface="Calibri"/>
              <a:cs typeface="Calibri"/>
              <a:sym typeface="Calibri"/>
            </a:endParaRPr>
          </a:p>
          <a:p>
            <a:pPr marL="0" lvl="0" indent="0" algn="l" rtl="0">
              <a:spcBef>
                <a:spcPts val="250"/>
              </a:spcBef>
              <a:spcAft>
                <a:spcPts val="0"/>
              </a:spcAft>
              <a:buNone/>
            </a:pPr>
            <a:r>
              <a:rPr lang="en-US" b="1" dirty="0">
                <a:solidFill>
                  <a:schemeClr val="tx1"/>
                </a:solidFill>
                <a:ea typeface="Calibri"/>
                <a:cs typeface="Calibri"/>
                <a:sym typeface="Calibri"/>
              </a:rPr>
              <a:t>Art Direction Notes: </a:t>
            </a:r>
            <a:r>
              <a:rPr lang="en-US" b="0" dirty="0">
                <a:solidFill>
                  <a:schemeClr val="tx1"/>
                </a:solidFill>
                <a:ea typeface="Calibri"/>
                <a:cs typeface="Calibri"/>
                <a:sym typeface="Calibri"/>
              </a:rPr>
              <a:t>Synch the OST with VO.</a:t>
            </a:r>
            <a:endParaRPr lang="en-US" b="0" dirty="0"/>
          </a:p>
        </p:txBody>
      </p:sp>
      <p:sp>
        <p:nvSpPr>
          <p:cNvPr id="4" name="Slide Number Placeholder 3"/>
          <p:cNvSpPr>
            <a:spLocks noGrp="1"/>
          </p:cNvSpPr>
          <p:nvPr>
            <p:ph type="sldNum" sz="quarter" idx="5"/>
          </p:nvPr>
        </p:nvSpPr>
        <p:spPr/>
        <p:txBody>
          <a:bodyPr/>
          <a:lstStyle/>
          <a:p>
            <a:fld id="{E257705A-9AC5-43B3-935C-F11C123156F7}" type="slidenum">
              <a:rPr lang="en-US" smtClean="0"/>
              <a:t>4</a:t>
            </a:fld>
            <a:endParaRPr lang="en-US"/>
          </a:p>
        </p:txBody>
      </p:sp>
    </p:spTree>
    <p:extLst>
      <p:ext uri="{BB962C8B-B14F-4D97-AF65-F5344CB8AC3E}">
        <p14:creationId xmlns:p14="http://schemas.microsoft.com/office/powerpoint/2010/main" val="20038226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solidFill>
                  <a:schemeClr val="tx1"/>
                </a:solidFill>
                <a:ea typeface="Calibri"/>
                <a:cs typeface="Calibri"/>
                <a:sym typeface="Calibri"/>
              </a:rPr>
              <a:t>Screen No.: 7</a:t>
            </a:r>
            <a:endParaRPr lang="en-US" dirty="0">
              <a:solidFill>
                <a:schemeClr val="tx1"/>
              </a:solidFill>
            </a:endParaRPr>
          </a:p>
          <a:p>
            <a:pPr marL="0" lvl="0" indent="0" algn="l" rtl="0">
              <a:spcBef>
                <a:spcPts val="250"/>
              </a:spcBef>
              <a:spcAft>
                <a:spcPts val="0"/>
              </a:spcAft>
              <a:buNone/>
            </a:pPr>
            <a:r>
              <a:rPr lang="en-US" b="1" dirty="0">
                <a:solidFill>
                  <a:schemeClr val="tx1"/>
                </a:solidFill>
                <a:ea typeface="Calibri"/>
                <a:cs typeface="Calibri"/>
                <a:sym typeface="Calibri"/>
              </a:rPr>
              <a:t>Screen Type: </a:t>
            </a:r>
            <a:r>
              <a:rPr lang="en-US" b="0" dirty="0">
                <a:solidFill>
                  <a:schemeClr val="tx1"/>
                </a:solidFill>
                <a:ea typeface="Calibri"/>
                <a:cs typeface="Calibri"/>
                <a:sym typeface="Calibri"/>
              </a:rPr>
              <a:t>Animation</a:t>
            </a:r>
            <a:endParaRPr lang="en-US"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ea typeface="Calibri"/>
                <a:cs typeface="Calibri"/>
                <a:sym typeface="Calibri"/>
              </a:rPr>
              <a:t>Narration: </a:t>
            </a:r>
            <a:r>
              <a:rPr lang="en-US" sz="1200" dirty="0">
                <a:latin typeface="Roboto" panose="02000000000000000000" pitchFamily="2" charset="0"/>
                <a:ea typeface="Roboto" panose="02000000000000000000" pitchFamily="2" charset="0"/>
              </a:rPr>
              <a:t>Okay, I heard. Are you aware of your thought patterns?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Roboto" panose="02000000000000000000" pitchFamily="2" charset="0"/>
                <a:ea typeface="Roboto" panose="02000000000000000000" pitchFamily="2" charset="0"/>
              </a:rPr>
              <a:t>No. I don’t know. It just suddenly comes and can’t stop these thoughts.</a:t>
            </a:r>
            <a:endParaRPr lang="en-US" sz="1200" b="1" dirty="0">
              <a:solidFill>
                <a:schemeClr val="tx1"/>
              </a:solidFill>
              <a:ea typeface="Calibri"/>
              <a:cs typeface="Calibri"/>
              <a:sym typeface="Calibri"/>
            </a:endParaRPr>
          </a:p>
          <a:p>
            <a:pPr marL="0" lvl="0" indent="0" algn="l" rtl="0">
              <a:spcBef>
                <a:spcPts val="250"/>
              </a:spcBef>
              <a:spcAft>
                <a:spcPts val="0"/>
              </a:spcAft>
              <a:buNone/>
            </a:pPr>
            <a:endParaRPr lang="en-US" sz="1200" b="1" dirty="0">
              <a:solidFill>
                <a:schemeClr val="tx1"/>
              </a:solidFill>
              <a:ea typeface="Calibri"/>
              <a:cs typeface="Calibri"/>
              <a:sym typeface="Calibri"/>
            </a:endParaRPr>
          </a:p>
          <a:p>
            <a:pPr marL="0" lvl="0" indent="0" algn="l" rtl="0">
              <a:spcBef>
                <a:spcPts val="250"/>
              </a:spcBef>
              <a:spcAft>
                <a:spcPts val="0"/>
              </a:spcAft>
              <a:buNone/>
            </a:pPr>
            <a:r>
              <a:rPr lang="en-US" b="1" dirty="0">
                <a:solidFill>
                  <a:schemeClr val="tx1"/>
                </a:solidFill>
                <a:ea typeface="Calibri"/>
                <a:cs typeface="Calibri"/>
                <a:sym typeface="Calibri"/>
              </a:rPr>
              <a:t>Art Direction Notes: </a:t>
            </a:r>
            <a:r>
              <a:rPr lang="en-US" b="0" dirty="0">
                <a:solidFill>
                  <a:schemeClr val="tx1"/>
                </a:solidFill>
                <a:ea typeface="Calibri"/>
                <a:cs typeface="Calibri"/>
                <a:sym typeface="Calibri"/>
              </a:rPr>
              <a:t>For the coach, the image chosen by the learner will be represented—and the voiceover.</a:t>
            </a:r>
            <a:endParaRPr lang="en-US" b="0" dirty="0"/>
          </a:p>
        </p:txBody>
      </p:sp>
      <p:sp>
        <p:nvSpPr>
          <p:cNvPr id="4" name="Slide Number Placeholder 3"/>
          <p:cNvSpPr>
            <a:spLocks noGrp="1"/>
          </p:cNvSpPr>
          <p:nvPr>
            <p:ph type="sldNum" sz="quarter" idx="5"/>
          </p:nvPr>
        </p:nvSpPr>
        <p:spPr/>
        <p:txBody>
          <a:bodyPr/>
          <a:lstStyle/>
          <a:p>
            <a:fld id="{E257705A-9AC5-43B3-935C-F11C123156F7}" type="slidenum">
              <a:rPr lang="en-US" smtClean="0"/>
              <a:t>40</a:t>
            </a:fld>
            <a:endParaRPr lang="en-US"/>
          </a:p>
        </p:txBody>
      </p:sp>
    </p:spTree>
    <p:extLst>
      <p:ext uri="{BB962C8B-B14F-4D97-AF65-F5344CB8AC3E}">
        <p14:creationId xmlns:p14="http://schemas.microsoft.com/office/powerpoint/2010/main" val="9302358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solidFill>
                  <a:schemeClr val="tx1"/>
                </a:solidFill>
                <a:ea typeface="Calibri"/>
                <a:cs typeface="Calibri"/>
                <a:sym typeface="Calibri"/>
              </a:rPr>
              <a:t>Continued screen</a:t>
            </a:r>
          </a:p>
          <a:p>
            <a:pPr marL="0" lvl="0" indent="0" algn="l" rtl="0">
              <a:spcBef>
                <a:spcPts val="0"/>
              </a:spcBef>
              <a:spcAft>
                <a:spcPts val="0"/>
              </a:spcAft>
              <a:buNone/>
            </a:pPr>
            <a:endParaRPr lang="en-US" b="1" dirty="0">
              <a:solidFill>
                <a:schemeClr val="tx1"/>
              </a:solidFill>
              <a:ea typeface="Calibri"/>
              <a:cs typeface="Calibri"/>
              <a:sym typeface="Calibri"/>
            </a:endParaRPr>
          </a:p>
          <a:p>
            <a:pPr marL="0" lvl="0" indent="0" algn="l" rtl="0">
              <a:spcBef>
                <a:spcPts val="0"/>
              </a:spcBef>
              <a:spcAft>
                <a:spcPts val="0"/>
              </a:spcAft>
              <a:buNone/>
            </a:pPr>
            <a:r>
              <a:rPr lang="en-US" b="1" dirty="0">
                <a:solidFill>
                  <a:schemeClr val="tx1"/>
                </a:solidFill>
                <a:ea typeface="Calibri"/>
                <a:cs typeface="Calibri"/>
                <a:sym typeface="Calibri"/>
              </a:rPr>
              <a:t>Screen No.: 7</a:t>
            </a:r>
            <a:endParaRPr lang="en-US" dirty="0">
              <a:solidFill>
                <a:schemeClr val="tx1"/>
              </a:solidFill>
            </a:endParaRPr>
          </a:p>
          <a:p>
            <a:pPr marL="0" lvl="0" indent="0" algn="l" rtl="0">
              <a:spcBef>
                <a:spcPts val="250"/>
              </a:spcBef>
              <a:spcAft>
                <a:spcPts val="0"/>
              </a:spcAft>
              <a:buNone/>
            </a:pPr>
            <a:r>
              <a:rPr lang="en-US" b="1" dirty="0">
                <a:solidFill>
                  <a:schemeClr val="tx1"/>
                </a:solidFill>
                <a:ea typeface="Calibri"/>
                <a:cs typeface="Calibri"/>
                <a:sym typeface="Calibri"/>
              </a:rPr>
              <a:t>Screen Type: </a:t>
            </a:r>
            <a:r>
              <a:rPr lang="en-US" b="0" dirty="0">
                <a:solidFill>
                  <a:schemeClr val="tx1"/>
                </a:solidFill>
                <a:ea typeface="Calibri"/>
                <a:cs typeface="Calibri"/>
                <a:sym typeface="Calibri"/>
              </a:rPr>
              <a:t>Animation</a:t>
            </a:r>
            <a:endParaRPr lang="en-US" b="0" dirty="0">
              <a:solidFill>
                <a:schemeClr val="tx1"/>
              </a:solidFill>
              <a:ea typeface="+mn-ea"/>
              <a:cs typeface="+mn-cs"/>
              <a:sym typeface="Calibri"/>
            </a:endParaRPr>
          </a:p>
          <a:p>
            <a:pPr marL="0" lvl="0" indent="0" algn="l" rtl="0">
              <a:spcBef>
                <a:spcPts val="250"/>
              </a:spcBef>
              <a:spcAft>
                <a:spcPts val="0"/>
              </a:spcAft>
              <a:buNone/>
            </a:pPr>
            <a:r>
              <a:rPr lang="en-US" b="1" dirty="0">
                <a:solidFill>
                  <a:schemeClr val="tx1"/>
                </a:solidFill>
                <a:ea typeface="Calibri"/>
                <a:cs typeface="Calibri"/>
                <a:sym typeface="Calibri"/>
              </a:rPr>
              <a:t>Narration: </a:t>
            </a:r>
            <a:r>
              <a:rPr lang="en-US" sz="1200" dirty="0">
                <a:latin typeface="Roboto" panose="02000000000000000000" pitchFamily="2" charset="0"/>
                <a:ea typeface="Roboto" panose="02000000000000000000" pitchFamily="2" charset="0"/>
              </a:rPr>
              <a:t>Okay, got you. Do you observe when this happens to you? Is there any trigger?</a:t>
            </a:r>
          </a:p>
          <a:p>
            <a:pPr marL="0" marR="0" lvl="0" indent="0" algn="l" defTabSz="914400" rtl="0" eaLnBrk="1" fontAlgn="auto" latinLnBrk="0" hangingPunct="1">
              <a:lnSpc>
                <a:spcPct val="100000"/>
              </a:lnSpc>
              <a:spcBef>
                <a:spcPts val="250"/>
              </a:spcBef>
              <a:spcAft>
                <a:spcPts val="0"/>
              </a:spcAft>
              <a:buClrTx/>
              <a:buSzTx/>
              <a:buFontTx/>
              <a:buNone/>
              <a:tabLst/>
              <a:defRPr/>
            </a:pPr>
            <a:r>
              <a:rPr lang="en-US" sz="1200" dirty="0">
                <a:latin typeface="Roboto" panose="02000000000000000000" pitchFamily="2" charset="0"/>
                <a:ea typeface="Roboto" panose="02000000000000000000" pitchFamily="2" charset="0"/>
              </a:rPr>
              <a:t>No, actually I never realized this.</a:t>
            </a:r>
            <a:endParaRPr lang="en-UG" sz="1200" dirty="0">
              <a:latin typeface="Roboto" panose="02000000000000000000" pitchFamily="2" charset="0"/>
              <a:ea typeface="Roboto" panose="02000000000000000000" pitchFamily="2" charset="0"/>
            </a:endParaRPr>
          </a:p>
          <a:p>
            <a:pPr marL="0" lvl="0" indent="0" algn="l" rtl="0">
              <a:spcBef>
                <a:spcPts val="250"/>
              </a:spcBef>
              <a:spcAft>
                <a:spcPts val="0"/>
              </a:spcAft>
              <a:buNone/>
            </a:pPr>
            <a:endParaRPr lang="en-US" sz="1200" b="1" dirty="0">
              <a:solidFill>
                <a:schemeClr val="tx1"/>
              </a:solidFill>
              <a:ea typeface="Calibri"/>
              <a:cs typeface="Calibri"/>
              <a:sym typeface="Calibri"/>
            </a:endParaRPr>
          </a:p>
          <a:p>
            <a:pPr marL="0" lvl="0" indent="0" algn="l" rtl="0">
              <a:spcBef>
                <a:spcPts val="250"/>
              </a:spcBef>
              <a:spcAft>
                <a:spcPts val="0"/>
              </a:spcAft>
              <a:buNone/>
            </a:pPr>
            <a:r>
              <a:rPr lang="en-US" b="1" dirty="0">
                <a:solidFill>
                  <a:schemeClr val="tx1"/>
                </a:solidFill>
                <a:ea typeface="Calibri"/>
                <a:cs typeface="Calibri"/>
                <a:sym typeface="Calibri"/>
              </a:rPr>
              <a:t>Art Direction Notes: </a:t>
            </a:r>
            <a:r>
              <a:rPr lang="en-US" b="0" dirty="0">
                <a:solidFill>
                  <a:schemeClr val="tx1"/>
                </a:solidFill>
                <a:ea typeface="Calibri"/>
                <a:cs typeface="Calibri"/>
                <a:sym typeface="Calibri"/>
              </a:rPr>
              <a:t>For the coach, the image chosen by the learner will be represented—and the voiceover.</a:t>
            </a:r>
            <a:endParaRPr lang="en-US" b="0" dirty="0"/>
          </a:p>
        </p:txBody>
      </p:sp>
      <p:sp>
        <p:nvSpPr>
          <p:cNvPr id="4" name="Slide Number Placeholder 3"/>
          <p:cNvSpPr>
            <a:spLocks noGrp="1"/>
          </p:cNvSpPr>
          <p:nvPr>
            <p:ph type="sldNum" sz="quarter" idx="5"/>
          </p:nvPr>
        </p:nvSpPr>
        <p:spPr/>
        <p:txBody>
          <a:bodyPr/>
          <a:lstStyle/>
          <a:p>
            <a:fld id="{E257705A-9AC5-43B3-935C-F11C123156F7}" type="slidenum">
              <a:rPr lang="en-US" smtClean="0"/>
              <a:t>41</a:t>
            </a:fld>
            <a:endParaRPr lang="en-US"/>
          </a:p>
        </p:txBody>
      </p:sp>
    </p:spTree>
    <p:extLst>
      <p:ext uri="{BB962C8B-B14F-4D97-AF65-F5344CB8AC3E}">
        <p14:creationId xmlns:p14="http://schemas.microsoft.com/office/powerpoint/2010/main" val="29133549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solidFill>
                  <a:schemeClr val="tx1"/>
                </a:solidFill>
                <a:ea typeface="Calibri"/>
                <a:cs typeface="Calibri"/>
                <a:sym typeface="Calibri"/>
              </a:rPr>
              <a:t>Continued screen</a:t>
            </a:r>
          </a:p>
          <a:p>
            <a:pPr marL="0" lvl="0" indent="0" algn="l" rtl="0">
              <a:spcBef>
                <a:spcPts val="0"/>
              </a:spcBef>
              <a:spcAft>
                <a:spcPts val="0"/>
              </a:spcAft>
              <a:buNone/>
            </a:pPr>
            <a:endParaRPr lang="en-US" b="1" dirty="0">
              <a:solidFill>
                <a:schemeClr val="tx1"/>
              </a:solidFill>
              <a:ea typeface="Calibri"/>
              <a:cs typeface="Calibri"/>
              <a:sym typeface="Calibri"/>
            </a:endParaRPr>
          </a:p>
          <a:p>
            <a:pPr marL="0" lvl="0" indent="0" algn="l" rtl="0">
              <a:spcBef>
                <a:spcPts val="0"/>
              </a:spcBef>
              <a:spcAft>
                <a:spcPts val="0"/>
              </a:spcAft>
              <a:buNone/>
            </a:pPr>
            <a:r>
              <a:rPr lang="en-US" b="1" dirty="0">
                <a:solidFill>
                  <a:schemeClr val="tx1"/>
                </a:solidFill>
                <a:ea typeface="Calibri"/>
                <a:cs typeface="Calibri"/>
                <a:sym typeface="Calibri"/>
              </a:rPr>
              <a:t>Screen No.: 7</a:t>
            </a:r>
            <a:endParaRPr lang="en-US" dirty="0">
              <a:solidFill>
                <a:schemeClr val="tx1"/>
              </a:solidFill>
            </a:endParaRPr>
          </a:p>
          <a:p>
            <a:pPr marL="0" lvl="0" indent="0" algn="l" rtl="0">
              <a:spcBef>
                <a:spcPts val="250"/>
              </a:spcBef>
              <a:spcAft>
                <a:spcPts val="0"/>
              </a:spcAft>
              <a:buNone/>
            </a:pPr>
            <a:r>
              <a:rPr lang="en-US" b="1" dirty="0">
                <a:solidFill>
                  <a:schemeClr val="tx1"/>
                </a:solidFill>
                <a:ea typeface="Calibri"/>
                <a:cs typeface="Calibri"/>
                <a:sym typeface="Calibri"/>
              </a:rPr>
              <a:t>Screen Type: </a:t>
            </a:r>
            <a:r>
              <a:rPr lang="en-US" b="0" dirty="0">
                <a:solidFill>
                  <a:schemeClr val="tx1"/>
                </a:solidFill>
                <a:ea typeface="Calibri"/>
                <a:cs typeface="Calibri"/>
                <a:sym typeface="Calibri"/>
              </a:rPr>
              <a:t>Animation</a:t>
            </a:r>
            <a:endParaRPr lang="en-US" b="0" dirty="0">
              <a:solidFill>
                <a:schemeClr val="tx1"/>
              </a:solidFill>
              <a:ea typeface="+mn-ea"/>
              <a:cs typeface="+mn-cs"/>
              <a:sym typeface="Calibri"/>
            </a:endParaRPr>
          </a:p>
          <a:p>
            <a:pPr marL="0" lvl="0" indent="0" algn="l" rtl="0">
              <a:spcBef>
                <a:spcPts val="250"/>
              </a:spcBef>
              <a:spcAft>
                <a:spcPts val="0"/>
              </a:spcAft>
              <a:buNone/>
            </a:pPr>
            <a:r>
              <a:rPr lang="en-US" b="1" dirty="0">
                <a:solidFill>
                  <a:schemeClr val="tx1"/>
                </a:solidFill>
                <a:ea typeface="Calibri"/>
                <a:cs typeface="Calibri"/>
                <a:sym typeface="Calibri"/>
              </a:rPr>
              <a:t>Narration: </a:t>
            </a:r>
            <a:r>
              <a:rPr lang="en-US" sz="1200" dirty="0">
                <a:latin typeface="Roboto" panose="02000000000000000000" pitchFamily="2" charset="0"/>
                <a:ea typeface="Roboto" panose="02000000000000000000" pitchFamily="2" charset="0"/>
              </a:rPr>
              <a:t>Okay, not a problem. Here is the first task for you. Start writing the journal, and make notes of your thought patterns, when it comes, and what the trigger is. And bring your journal to me in the next session.</a:t>
            </a:r>
          </a:p>
          <a:p>
            <a:pPr marL="0" lvl="0" indent="0" algn="l" rtl="0">
              <a:spcBef>
                <a:spcPts val="250"/>
              </a:spcBef>
              <a:spcAft>
                <a:spcPts val="0"/>
              </a:spcAft>
              <a:buNone/>
            </a:pPr>
            <a:endParaRPr lang="en-US" sz="1200" dirty="0">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250"/>
              </a:spcBef>
              <a:spcAft>
                <a:spcPts val="0"/>
              </a:spcAft>
              <a:buClrTx/>
              <a:buSzTx/>
              <a:buFontTx/>
              <a:buNone/>
              <a:tabLst/>
              <a:defRPr/>
            </a:pPr>
            <a:r>
              <a:rPr lang="en-US" sz="1200" dirty="0">
                <a:latin typeface="Roboto" panose="02000000000000000000" pitchFamily="2" charset="0"/>
                <a:ea typeface="Roboto" panose="02000000000000000000" pitchFamily="2" charset="0"/>
              </a:rPr>
              <a:t>Okay, sure, I will start writing about it.</a:t>
            </a:r>
            <a:endParaRPr lang="en-UG" sz="1200" dirty="0">
              <a:latin typeface="Roboto" panose="02000000000000000000" pitchFamily="2" charset="0"/>
              <a:ea typeface="Roboto" panose="02000000000000000000" pitchFamily="2" charset="0"/>
            </a:endParaRPr>
          </a:p>
          <a:p>
            <a:pPr marL="0" lvl="0" indent="0" algn="l" rtl="0">
              <a:spcBef>
                <a:spcPts val="250"/>
              </a:spcBef>
              <a:spcAft>
                <a:spcPts val="0"/>
              </a:spcAft>
              <a:buNone/>
            </a:pPr>
            <a:endParaRPr lang="en-UG" sz="1200" dirty="0">
              <a:latin typeface="Roboto" panose="02000000000000000000" pitchFamily="2" charset="0"/>
              <a:ea typeface="Roboto" panose="02000000000000000000" pitchFamily="2" charset="0"/>
            </a:endParaRPr>
          </a:p>
          <a:p>
            <a:pPr marL="0" lvl="0" indent="0" algn="l" rtl="0">
              <a:spcBef>
                <a:spcPts val="250"/>
              </a:spcBef>
              <a:spcAft>
                <a:spcPts val="0"/>
              </a:spcAft>
              <a:buNone/>
            </a:pPr>
            <a:endParaRPr lang="en-US" sz="1200" b="1" dirty="0">
              <a:solidFill>
                <a:schemeClr val="tx1"/>
              </a:solidFill>
              <a:ea typeface="Calibri"/>
              <a:cs typeface="Calibri"/>
              <a:sym typeface="Calibri"/>
            </a:endParaRPr>
          </a:p>
          <a:p>
            <a:pPr marL="0" lvl="0" indent="0" algn="l" rtl="0">
              <a:spcBef>
                <a:spcPts val="250"/>
              </a:spcBef>
              <a:spcAft>
                <a:spcPts val="0"/>
              </a:spcAft>
              <a:buNone/>
            </a:pPr>
            <a:r>
              <a:rPr lang="en-US" b="1" dirty="0">
                <a:solidFill>
                  <a:schemeClr val="tx1"/>
                </a:solidFill>
                <a:ea typeface="Calibri"/>
                <a:cs typeface="Calibri"/>
                <a:sym typeface="Calibri"/>
              </a:rPr>
              <a:t>Art Direction Notes: </a:t>
            </a:r>
            <a:r>
              <a:rPr lang="en-US" b="0" dirty="0">
                <a:solidFill>
                  <a:schemeClr val="tx1"/>
                </a:solidFill>
                <a:ea typeface="Calibri"/>
                <a:cs typeface="Calibri"/>
                <a:sym typeface="Calibri"/>
              </a:rPr>
              <a:t>For the coach, the image chosen by the learner will be represented—and the voiceover.</a:t>
            </a:r>
            <a:endParaRPr lang="en-US" b="0" dirty="0"/>
          </a:p>
        </p:txBody>
      </p:sp>
      <p:sp>
        <p:nvSpPr>
          <p:cNvPr id="4" name="Slide Number Placeholder 3"/>
          <p:cNvSpPr>
            <a:spLocks noGrp="1"/>
          </p:cNvSpPr>
          <p:nvPr>
            <p:ph type="sldNum" sz="quarter" idx="5"/>
          </p:nvPr>
        </p:nvSpPr>
        <p:spPr/>
        <p:txBody>
          <a:bodyPr/>
          <a:lstStyle/>
          <a:p>
            <a:fld id="{E257705A-9AC5-43B3-935C-F11C123156F7}" type="slidenum">
              <a:rPr lang="en-US" smtClean="0"/>
              <a:t>42</a:t>
            </a:fld>
            <a:endParaRPr lang="en-US"/>
          </a:p>
        </p:txBody>
      </p:sp>
    </p:spTree>
    <p:extLst>
      <p:ext uri="{BB962C8B-B14F-4D97-AF65-F5344CB8AC3E}">
        <p14:creationId xmlns:p14="http://schemas.microsoft.com/office/powerpoint/2010/main" val="31321415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solidFill>
                  <a:schemeClr val="tx1"/>
                </a:solidFill>
                <a:ea typeface="Calibri"/>
                <a:cs typeface="Calibri"/>
                <a:sym typeface="Calibri"/>
              </a:rPr>
              <a:t>Screen No.: 8</a:t>
            </a:r>
            <a:endParaRPr lang="en-US" dirty="0">
              <a:solidFill>
                <a:schemeClr val="tx1"/>
              </a:solidFill>
            </a:endParaRPr>
          </a:p>
          <a:p>
            <a:pPr>
              <a:spcAft>
                <a:spcPts val="250"/>
              </a:spcAft>
              <a:defRPr/>
            </a:pPr>
            <a:r>
              <a:rPr lang="en-US" b="1" dirty="0">
                <a:solidFill>
                  <a:schemeClr val="tx1"/>
                </a:solidFill>
                <a:ea typeface="Calibri"/>
                <a:cs typeface="Calibri"/>
                <a:sym typeface="Calibri"/>
              </a:rPr>
              <a:t>Screen Type: </a:t>
            </a:r>
            <a:r>
              <a:rPr lang="en-US" altLang="en-US" sz="1200" dirty="0">
                <a:solidFill>
                  <a:schemeClr val="tx1"/>
                </a:solidFill>
                <a:cs typeface="Calibri" panose="020F0502020204030204" pitchFamily="34" charset="0"/>
              </a:rPr>
              <a:t>Animation</a:t>
            </a:r>
          </a:p>
          <a:p>
            <a:pPr algn="l">
              <a:buFont typeface="Arial" panose="020B0604020202020204" pitchFamily="34" charset="0"/>
              <a:buNone/>
            </a:pPr>
            <a:r>
              <a:rPr lang="en-US" b="1" dirty="0">
                <a:solidFill>
                  <a:schemeClr val="tx1"/>
                </a:solidFill>
                <a:ea typeface="Calibri"/>
                <a:cs typeface="Calibri"/>
                <a:sym typeface="Calibri"/>
              </a:rPr>
              <a:t>Narration: </a:t>
            </a:r>
            <a:r>
              <a:rPr lang="en-US" b="0" i="0" dirty="0">
                <a:solidFill>
                  <a:srgbClr val="374151"/>
                </a:solidFill>
                <a:effectLst/>
              </a:rPr>
              <a:t>NA</a:t>
            </a:r>
          </a:p>
          <a:p>
            <a:pPr algn="l">
              <a:buFont typeface="Arial" panose="020B0604020202020204" pitchFamily="34" charset="0"/>
              <a:buNone/>
            </a:pPr>
            <a:endParaRPr lang="en-US" b="0" i="0" dirty="0">
              <a:solidFill>
                <a:srgbClr val="374151"/>
              </a:solidFill>
              <a:effectLst/>
              <a:ea typeface="Calibri"/>
              <a:cs typeface="Calibri"/>
              <a:sym typeface="Calibri"/>
            </a:endParaRPr>
          </a:p>
          <a:p>
            <a:pPr algn="l">
              <a:buFont typeface="Arial" panose="020B0604020202020204" pitchFamily="34" charset="0"/>
              <a:buNone/>
            </a:pPr>
            <a:r>
              <a:rPr lang="en-US" b="1" dirty="0">
                <a:solidFill>
                  <a:schemeClr val="tx1"/>
                </a:solidFill>
                <a:ea typeface="Calibri"/>
                <a:cs typeface="Calibri"/>
                <a:sym typeface="Calibri"/>
              </a:rPr>
              <a:t>Art Direction Notes: </a:t>
            </a:r>
            <a:r>
              <a:rPr lang="en-US" b="0" i="0" dirty="0">
                <a:solidFill>
                  <a:srgbClr val="000000"/>
                </a:solidFill>
                <a:effectLst/>
              </a:rPr>
              <a:t>Show the icons, the icons should be clickable, and expands as given on next slides. Disable the next button. And enable it when learner visit all tabs.</a:t>
            </a:r>
          </a:p>
        </p:txBody>
      </p:sp>
      <p:sp>
        <p:nvSpPr>
          <p:cNvPr id="4" name="Slide Number Placeholder 3"/>
          <p:cNvSpPr>
            <a:spLocks noGrp="1"/>
          </p:cNvSpPr>
          <p:nvPr>
            <p:ph type="sldNum" sz="quarter" idx="5"/>
          </p:nvPr>
        </p:nvSpPr>
        <p:spPr/>
        <p:txBody>
          <a:bodyPr/>
          <a:lstStyle/>
          <a:p>
            <a:fld id="{E257705A-9AC5-43B3-935C-F11C123156F7}" type="slidenum">
              <a:rPr lang="en-US" smtClean="0"/>
              <a:t>43</a:t>
            </a:fld>
            <a:endParaRPr lang="en-US"/>
          </a:p>
        </p:txBody>
      </p:sp>
    </p:spTree>
    <p:extLst>
      <p:ext uri="{BB962C8B-B14F-4D97-AF65-F5344CB8AC3E}">
        <p14:creationId xmlns:p14="http://schemas.microsoft.com/office/powerpoint/2010/main" val="30854338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solidFill>
                  <a:schemeClr val="tx1"/>
                </a:solidFill>
                <a:ea typeface="Calibri"/>
                <a:cs typeface="Calibri"/>
                <a:sym typeface="Calibri"/>
              </a:rPr>
              <a:t>Continued screen </a:t>
            </a:r>
          </a:p>
          <a:p>
            <a:pPr marL="0" lvl="0" indent="0" algn="l" rtl="0">
              <a:spcBef>
                <a:spcPts val="0"/>
              </a:spcBef>
              <a:spcAft>
                <a:spcPts val="0"/>
              </a:spcAft>
              <a:buNone/>
            </a:pPr>
            <a:r>
              <a:rPr lang="en-US" b="1" dirty="0">
                <a:solidFill>
                  <a:schemeClr val="tx1"/>
                </a:solidFill>
                <a:ea typeface="Calibri"/>
                <a:cs typeface="Calibri"/>
                <a:sym typeface="Calibri"/>
              </a:rPr>
              <a:t>Screen No.: 8</a:t>
            </a:r>
            <a:endParaRPr lang="en-US" dirty="0">
              <a:solidFill>
                <a:schemeClr val="tx1"/>
              </a:solidFill>
            </a:endParaRPr>
          </a:p>
          <a:p>
            <a:pPr>
              <a:spcAft>
                <a:spcPts val="250"/>
              </a:spcAft>
              <a:defRPr/>
            </a:pPr>
            <a:r>
              <a:rPr lang="en-US" b="1" dirty="0">
                <a:solidFill>
                  <a:schemeClr val="tx1"/>
                </a:solidFill>
                <a:ea typeface="Calibri"/>
                <a:cs typeface="Calibri"/>
                <a:sym typeface="Calibri"/>
              </a:rPr>
              <a:t>Screen Type: </a:t>
            </a:r>
            <a:r>
              <a:rPr lang="en-US" altLang="en-US" sz="1200" dirty="0">
                <a:solidFill>
                  <a:schemeClr val="tx1"/>
                </a:solidFill>
                <a:cs typeface="Calibri" panose="020F0502020204030204" pitchFamily="34" charset="0"/>
              </a:rPr>
              <a:t>Animation</a:t>
            </a:r>
          </a:p>
          <a:p>
            <a:pPr>
              <a:spcAft>
                <a:spcPts val="250"/>
              </a:spcAft>
              <a:defRPr/>
            </a:pPr>
            <a:r>
              <a:rPr lang="en-US" b="1" dirty="0">
                <a:solidFill>
                  <a:schemeClr val="tx1"/>
                </a:solidFill>
                <a:ea typeface="Calibri"/>
                <a:cs typeface="Calibri"/>
                <a:sym typeface="Calibri"/>
              </a:rPr>
              <a:t>Narration: </a:t>
            </a:r>
            <a:r>
              <a:rPr lang="en-US" sz="1200" b="0" i="0" dirty="0">
                <a:solidFill>
                  <a:srgbClr val="343541"/>
                </a:solidFill>
                <a:effectLst/>
                <a:latin typeface="Söhne"/>
              </a:rPr>
              <a:t>Becoming aware of the negative or limiting beliefs.</a:t>
            </a:r>
            <a:endParaRPr lang="en-US" sz="1100" dirty="0">
              <a:solidFill>
                <a:schemeClr val="tx1">
                  <a:lumMod val="85000"/>
                  <a:lumOff val="15000"/>
                </a:schemeClr>
              </a:solidFill>
              <a:latin typeface="Helvetica" pitchFamily="2" charset="0"/>
            </a:endParaRPr>
          </a:p>
          <a:p>
            <a:pPr algn="l">
              <a:buFont typeface="Arial" panose="020B0604020202020204" pitchFamily="34" charset="0"/>
              <a:buNone/>
            </a:pPr>
            <a:endParaRPr lang="en-US" b="0" i="0" dirty="0">
              <a:solidFill>
                <a:srgbClr val="374151"/>
              </a:solidFill>
              <a:effectLst/>
              <a:ea typeface="Calibri"/>
              <a:cs typeface="Calibri"/>
              <a:sym typeface="Calibri"/>
            </a:endParaRPr>
          </a:p>
          <a:p>
            <a:pPr algn="l">
              <a:buFont typeface="Arial" panose="020B0604020202020204" pitchFamily="34" charset="0"/>
              <a:buNone/>
            </a:pPr>
            <a:r>
              <a:rPr lang="en-US" b="1" dirty="0">
                <a:solidFill>
                  <a:schemeClr val="tx1"/>
                </a:solidFill>
                <a:ea typeface="Calibri"/>
                <a:cs typeface="Calibri"/>
                <a:sym typeface="Calibri"/>
              </a:rPr>
              <a:t>Art Direction Notes: </a:t>
            </a:r>
            <a:r>
              <a:rPr lang="en-US" b="0" i="0" dirty="0">
                <a:solidFill>
                  <a:srgbClr val="000000"/>
                </a:solidFill>
                <a:effectLst/>
              </a:rPr>
              <a:t>Show the icons, the icons should be clickable, and expands as given on next slides.</a:t>
            </a:r>
          </a:p>
        </p:txBody>
      </p:sp>
      <p:sp>
        <p:nvSpPr>
          <p:cNvPr id="4" name="Slide Number Placeholder 3"/>
          <p:cNvSpPr>
            <a:spLocks noGrp="1"/>
          </p:cNvSpPr>
          <p:nvPr>
            <p:ph type="sldNum" sz="quarter" idx="5"/>
          </p:nvPr>
        </p:nvSpPr>
        <p:spPr/>
        <p:txBody>
          <a:bodyPr/>
          <a:lstStyle/>
          <a:p>
            <a:fld id="{E257705A-9AC5-43B3-935C-F11C123156F7}" type="slidenum">
              <a:rPr lang="en-US" smtClean="0"/>
              <a:t>44</a:t>
            </a:fld>
            <a:endParaRPr lang="en-US"/>
          </a:p>
        </p:txBody>
      </p:sp>
    </p:spTree>
    <p:extLst>
      <p:ext uri="{BB962C8B-B14F-4D97-AF65-F5344CB8AC3E}">
        <p14:creationId xmlns:p14="http://schemas.microsoft.com/office/powerpoint/2010/main" val="6382213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solidFill>
                  <a:schemeClr val="tx1"/>
                </a:solidFill>
                <a:ea typeface="Calibri"/>
                <a:cs typeface="Calibri"/>
                <a:sym typeface="Calibri"/>
              </a:rPr>
              <a:t>Continued screen </a:t>
            </a:r>
          </a:p>
          <a:p>
            <a:pPr marL="0" lvl="0" indent="0" algn="l" rtl="0">
              <a:spcBef>
                <a:spcPts val="0"/>
              </a:spcBef>
              <a:spcAft>
                <a:spcPts val="0"/>
              </a:spcAft>
              <a:buNone/>
            </a:pPr>
            <a:r>
              <a:rPr lang="en-US" b="1" dirty="0">
                <a:solidFill>
                  <a:schemeClr val="tx1"/>
                </a:solidFill>
                <a:ea typeface="Calibri"/>
                <a:cs typeface="Calibri"/>
                <a:sym typeface="Calibri"/>
              </a:rPr>
              <a:t>Screen No.: 8</a:t>
            </a:r>
            <a:endParaRPr lang="en-US" dirty="0">
              <a:solidFill>
                <a:schemeClr val="tx1"/>
              </a:solidFill>
            </a:endParaRPr>
          </a:p>
          <a:p>
            <a:pPr>
              <a:spcAft>
                <a:spcPts val="250"/>
              </a:spcAft>
              <a:defRPr/>
            </a:pPr>
            <a:r>
              <a:rPr lang="en-US" b="1" dirty="0">
                <a:solidFill>
                  <a:schemeClr val="tx1"/>
                </a:solidFill>
                <a:ea typeface="Calibri"/>
                <a:cs typeface="Calibri"/>
                <a:sym typeface="Calibri"/>
              </a:rPr>
              <a:t>Screen Type: </a:t>
            </a:r>
            <a:r>
              <a:rPr lang="en-US" altLang="en-US" sz="1200" dirty="0">
                <a:solidFill>
                  <a:schemeClr val="tx1"/>
                </a:solidFill>
                <a:cs typeface="Calibri" panose="020F0502020204030204" pitchFamily="34" charset="0"/>
              </a:rPr>
              <a:t>Animation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olidFill>
                  <a:schemeClr val="tx1"/>
                </a:solidFill>
                <a:ea typeface="Calibri"/>
                <a:cs typeface="Calibri"/>
                <a:sym typeface="Calibri"/>
              </a:rPr>
              <a:t>Narration: </a:t>
            </a:r>
            <a:r>
              <a:rPr lang="en-US" sz="1200" b="0" i="0" dirty="0">
                <a:solidFill>
                  <a:srgbClr val="343541"/>
                </a:solidFill>
                <a:effectLst/>
                <a:latin typeface="Söhne"/>
              </a:rPr>
              <a:t>By self-reflection and introspection, you can recognize the negative thoughts you want to change.</a:t>
            </a:r>
            <a:endParaRPr lang="en-US" sz="1100" dirty="0">
              <a:solidFill>
                <a:schemeClr val="tx1">
                  <a:lumMod val="85000"/>
                  <a:lumOff val="15000"/>
                </a:schemeClr>
              </a:solidFill>
              <a:latin typeface="Helvetica" pitchFamily="2" charset="0"/>
            </a:endParaRPr>
          </a:p>
          <a:p>
            <a:pPr algn="l">
              <a:buFont typeface="Arial" panose="020B0604020202020204" pitchFamily="34" charset="0"/>
              <a:buNone/>
            </a:pPr>
            <a:endParaRPr lang="en-US" b="0" i="0" dirty="0">
              <a:solidFill>
                <a:srgbClr val="374151"/>
              </a:solidFill>
              <a:effectLst/>
            </a:endParaRPr>
          </a:p>
          <a:p>
            <a:pPr algn="l">
              <a:buFont typeface="Arial" panose="020B0604020202020204" pitchFamily="34" charset="0"/>
              <a:buNone/>
            </a:pPr>
            <a:endParaRPr lang="en-US" b="0" i="0" dirty="0">
              <a:solidFill>
                <a:srgbClr val="374151"/>
              </a:solidFill>
              <a:effectLst/>
              <a:ea typeface="Calibri"/>
              <a:cs typeface="Calibri"/>
              <a:sym typeface="Calibri"/>
            </a:endParaRPr>
          </a:p>
          <a:p>
            <a:pPr algn="l">
              <a:buFont typeface="Arial" panose="020B0604020202020204" pitchFamily="34" charset="0"/>
              <a:buNone/>
            </a:pPr>
            <a:r>
              <a:rPr lang="en-US" b="1" dirty="0">
                <a:solidFill>
                  <a:schemeClr val="tx1"/>
                </a:solidFill>
                <a:ea typeface="Calibri"/>
                <a:cs typeface="Calibri"/>
                <a:sym typeface="Calibri"/>
              </a:rPr>
              <a:t>Art Direction Notes: </a:t>
            </a:r>
            <a:r>
              <a:rPr lang="en-US" b="0" i="0" dirty="0">
                <a:solidFill>
                  <a:srgbClr val="000000"/>
                </a:solidFill>
                <a:effectLst/>
              </a:rPr>
              <a:t>Show the icons, the icons should be clickable, and expands as given on next slides.</a:t>
            </a:r>
          </a:p>
        </p:txBody>
      </p:sp>
      <p:sp>
        <p:nvSpPr>
          <p:cNvPr id="4" name="Slide Number Placeholder 3"/>
          <p:cNvSpPr>
            <a:spLocks noGrp="1"/>
          </p:cNvSpPr>
          <p:nvPr>
            <p:ph type="sldNum" sz="quarter" idx="5"/>
          </p:nvPr>
        </p:nvSpPr>
        <p:spPr/>
        <p:txBody>
          <a:bodyPr/>
          <a:lstStyle/>
          <a:p>
            <a:fld id="{E257705A-9AC5-43B3-935C-F11C123156F7}" type="slidenum">
              <a:rPr lang="en-US" smtClean="0"/>
              <a:t>45</a:t>
            </a:fld>
            <a:endParaRPr lang="en-US"/>
          </a:p>
        </p:txBody>
      </p:sp>
    </p:spTree>
    <p:extLst>
      <p:ext uri="{BB962C8B-B14F-4D97-AF65-F5344CB8AC3E}">
        <p14:creationId xmlns:p14="http://schemas.microsoft.com/office/powerpoint/2010/main" val="29595985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solidFill>
                  <a:schemeClr val="tx1"/>
                </a:solidFill>
                <a:ea typeface="Calibri"/>
                <a:cs typeface="Calibri"/>
                <a:sym typeface="Calibri"/>
              </a:rPr>
              <a:t>Continued screen </a:t>
            </a:r>
          </a:p>
          <a:p>
            <a:pPr marL="0" lvl="0" indent="0" algn="l" rtl="0">
              <a:spcBef>
                <a:spcPts val="0"/>
              </a:spcBef>
              <a:spcAft>
                <a:spcPts val="0"/>
              </a:spcAft>
              <a:buNone/>
            </a:pPr>
            <a:r>
              <a:rPr lang="en-US" b="1" dirty="0">
                <a:solidFill>
                  <a:schemeClr val="tx1"/>
                </a:solidFill>
                <a:ea typeface="Calibri"/>
                <a:cs typeface="Calibri"/>
                <a:sym typeface="Calibri"/>
              </a:rPr>
              <a:t>Screen No.: 8</a:t>
            </a:r>
            <a:endParaRPr lang="en-US" dirty="0">
              <a:solidFill>
                <a:schemeClr val="tx1"/>
              </a:solidFill>
            </a:endParaRPr>
          </a:p>
          <a:p>
            <a:pPr>
              <a:spcAft>
                <a:spcPts val="250"/>
              </a:spcAft>
              <a:defRPr/>
            </a:pPr>
            <a:r>
              <a:rPr lang="en-US" b="1" dirty="0">
                <a:solidFill>
                  <a:schemeClr val="tx1"/>
                </a:solidFill>
                <a:ea typeface="Calibri"/>
                <a:cs typeface="Calibri"/>
                <a:sym typeface="Calibri"/>
              </a:rPr>
              <a:t>Screen Type: </a:t>
            </a:r>
            <a:r>
              <a:rPr lang="en-US" altLang="en-US" sz="1200" dirty="0">
                <a:solidFill>
                  <a:schemeClr val="tx1"/>
                </a:solidFill>
                <a:cs typeface="Calibri" panose="020F0502020204030204" pitchFamily="34" charset="0"/>
              </a:rPr>
              <a:t>Animation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olidFill>
                  <a:schemeClr val="tx1"/>
                </a:solidFill>
                <a:ea typeface="Calibri"/>
                <a:cs typeface="Calibri"/>
                <a:sym typeface="Calibri"/>
              </a:rPr>
              <a:t>Narration: </a:t>
            </a:r>
            <a:r>
              <a:rPr lang="en-US" sz="1200" b="0" i="0" dirty="0">
                <a:solidFill>
                  <a:srgbClr val="343541"/>
                </a:solidFill>
                <a:effectLst/>
                <a:latin typeface="Söhne"/>
              </a:rPr>
              <a:t>Start journaling to help identify these beliefs and thought patterns.</a:t>
            </a:r>
            <a:endParaRPr lang="en-US" sz="1100" dirty="0">
              <a:solidFill>
                <a:schemeClr val="tx1">
                  <a:lumMod val="85000"/>
                  <a:lumOff val="15000"/>
                </a:schemeClr>
              </a:solidFill>
              <a:latin typeface="Helvetica" pitchFamily="2" charset="0"/>
            </a:endParaRPr>
          </a:p>
          <a:p>
            <a:pPr algn="l">
              <a:buFont typeface="Arial" panose="020B0604020202020204" pitchFamily="34" charset="0"/>
              <a:buNone/>
            </a:pPr>
            <a:r>
              <a:rPr lang="en-US" b="0" i="0" dirty="0">
                <a:solidFill>
                  <a:srgbClr val="374151"/>
                </a:solidFill>
                <a:effectLst/>
              </a:rPr>
              <a:t>Click next icon to continue.</a:t>
            </a:r>
          </a:p>
          <a:p>
            <a:pPr algn="l">
              <a:buFont typeface="Arial" panose="020B0604020202020204" pitchFamily="34" charset="0"/>
              <a:buNone/>
            </a:pPr>
            <a:endParaRPr lang="en-US" b="0" i="0" dirty="0">
              <a:solidFill>
                <a:srgbClr val="374151"/>
              </a:solidFill>
              <a:effectLst/>
              <a:ea typeface="Calibri"/>
              <a:cs typeface="Calibri"/>
              <a:sym typeface="Calibri"/>
            </a:endParaRPr>
          </a:p>
          <a:p>
            <a:pPr algn="l">
              <a:buFont typeface="Arial" panose="020B0604020202020204" pitchFamily="34" charset="0"/>
              <a:buNone/>
            </a:pPr>
            <a:r>
              <a:rPr lang="en-US" b="1" dirty="0">
                <a:solidFill>
                  <a:schemeClr val="tx1"/>
                </a:solidFill>
                <a:ea typeface="Calibri"/>
                <a:cs typeface="Calibri"/>
                <a:sym typeface="Calibri"/>
              </a:rPr>
              <a:t>Art Direction Notes: </a:t>
            </a:r>
            <a:r>
              <a:rPr lang="en-US" b="0" i="0" dirty="0">
                <a:solidFill>
                  <a:srgbClr val="000000"/>
                </a:solidFill>
                <a:effectLst/>
              </a:rPr>
              <a:t>Show the icons, the icons should be clickable, and expands as given on next slides.</a:t>
            </a:r>
          </a:p>
        </p:txBody>
      </p:sp>
      <p:sp>
        <p:nvSpPr>
          <p:cNvPr id="4" name="Slide Number Placeholder 3"/>
          <p:cNvSpPr>
            <a:spLocks noGrp="1"/>
          </p:cNvSpPr>
          <p:nvPr>
            <p:ph type="sldNum" sz="quarter" idx="5"/>
          </p:nvPr>
        </p:nvSpPr>
        <p:spPr/>
        <p:txBody>
          <a:bodyPr/>
          <a:lstStyle/>
          <a:p>
            <a:fld id="{E257705A-9AC5-43B3-935C-F11C123156F7}" type="slidenum">
              <a:rPr lang="en-US" smtClean="0"/>
              <a:t>46</a:t>
            </a:fld>
            <a:endParaRPr lang="en-US"/>
          </a:p>
        </p:txBody>
      </p:sp>
    </p:spTree>
    <p:extLst>
      <p:ext uri="{BB962C8B-B14F-4D97-AF65-F5344CB8AC3E}">
        <p14:creationId xmlns:p14="http://schemas.microsoft.com/office/powerpoint/2010/main" val="8154706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solidFill>
                  <a:schemeClr val="tx1"/>
                </a:solidFill>
                <a:latin typeface="+mn-lt"/>
                <a:ea typeface="Calibri"/>
                <a:cs typeface="Calibri"/>
                <a:sym typeface="Calibri"/>
              </a:rPr>
              <a:t>Screen Type: </a:t>
            </a:r>
            <a:r>
              <a:rPr lang="en-US" dirty="0">
                <a:solidFill>
                  <a:schemeClr val="tx1"/>
                </a:solidFill>
                <a:latin typeface="+mn-lt"/>
                <a:ea typeface="Calibri"/>
                <a:cs typeface="Calibri"/>
                <a:sym typeface="Calibri"/>
              </a:rPr>
              <a:t>Transition Screen</a:t>
            </a:r>
            <a:endParaRPr lang="en-US" dirty="0">
              <a:solidFill>
                <a:schemeClr val="tx1"/>
              </a:solidFill>
              <a:latin typeface="+mn-lt"/>
            </a:endParaRPr>
          </a:p>
          <a:p>
            <a:pPr marL="0" lvl="0" indent="0" algn="l" rtl="0">
              <a:spcBef>
                <a:spcPts val="250"/>
              </a:spcBef>
              <a:spcAft>
                <a:spcPts val="0"/>
              </a:spcAft>
              <a:buNone/>
            </a:pPr>
            <a:endParaRPr lang="en-US" b="1" dirty="0">
              <a:solidFill>
                <a:schemeClr val="tx1"/>
              </a:solidFill>
              <a:latin typeface="+mn-lt"/>
              <a:ea typeface="Calibri"/>
              <a:cs typeface="Calibri"/>
              <a:sym typeface="Calibri"/>
            </a:endParaRPr>
          </a:p>
          <a:p>
            <a:pPr marL="0" lvl="0" indent="0" algn="just" rtl="0">
              <a:lnSpc>
                <a:spcPct val="115000"/>
              </a:lnSpc>
              <a:spcBef>
                <a:spcPts val="250"/>
              </a:spcBef>
              <a:spcAft>
                <a:spcPts val="0"/>
              </a:spcAft>
              <a:buNone/>
            </a:pPr>
            <a:r>
              <a:rPr lang="en-US" b="1" dirty="0">
                <a:solidFill>
                  <a:schemeClr val="tx1"/>
                </a:solidFill>
                <a:latin typeface="+mn-lt"/>
                <a:ea typeface="Calibri"/>
                <a:cs typeface="Calibri"/>
                <a:sym typeface="Calibri"/>
              </a:rPr>
              <a:t>Narration</a:t>
            </a:r>
            <a:r>
              <a:rPr lang="en-US" dirty="0">
                <a:solidFill>
                  <a:schemeClr val="tx1"/>
                </a:solidFill>
                <a:latin typeface="+mn-lt"/>
                <a:ea typeface="Calibri"/>
                <a:cs typeface="Calibri"/>
                <a:sym typeface="Calibri"/>
              </a:rPr>
              <a:t>: </a:t>
            </a:r>
            <a:r>
              <a:rPr lang="en-US" sz="1200" b="0" dirty="0">
                <a:solidFill>
                  <a:schemeClr val="tx1"/>
                </a:solidFill>
                <a:latin typeface="+mn-lt"/>
              </a:rPr>
              <a:t>So </a:t>
            </a:r>
            <a:r>
              <a:rPr lang="en-US" sz="1200" b="0" dirty="0">
                <a:solidFill>
                  <a:schemeClr val="tx1"/>
                </a:solidFill>
                <a:latin typeface="+mn-lt"/>
                <a:ea typeface="Calibri"/>
                <a:cs typeface="Calibri"/>
                <a:sym typeface="Calibri"/>
              </a:rPr>
              <a:t>t</a:t>
            </a:r>
            <a:r>
              <a:rPr lang="en-US" sz="1200" dirty="0">
                <a:solidFill>
                  <a:schemeClr val="tx1"/>
                </a:solidFill>
                <a:latin typeface="+mn-lt"/>
                <a:ea typeface="Calibri"/>
                <a:cs typeface="Calibri"/>
                <a:sym typeface="Calibri"/>
              </a:rPr>
              <a:t>hat’s a lot to keep track of.  Let’s see how much you remember.</a:t>
            </a:r>
            <a:endParaRPr lang="en-US" dirty="0">
              <a:solidFill>
                <a:schemeClr val="tx1"/>
              </a:solidFill>
              <a:latin typeface="+mn-lt"/>
            </a:endParaRPr>
          </a:p>
          <a:p>
            <a:pPr marL="0" lvl="0" indent="0" algn="just" rtl="0">
              <a:lnSpc>
                <a:spcPct val="115000"/>
              </a:lnSpc>
              <a:spcBef>
                <a:spcPts val="0"/>
              </a:spcBef>
              <a:spcAft>
                <a:spcPts val="0"/>
              </a:spcAft>
              <a:buNone/>
            </a:pPr>
            <a:endParaRPr lang="en-US" sz="1200" dirty="0">
              <a:solidFill>
                <a:schemeClr val="tx1"/>
              </a:solidFill>
              <a:latin typeface="+mn-lt"/>
              <a:ea typeface="Calibri"/>
              <a:cs typeface="Calibri"/>
              <a:sym typeface="Calibri"/>
            </a:endParaRPr>
          </a:p>
          <a:p>
            <a:pPr marL="0" lvl="0" indent="0" algn="l" rtl="0">
              <a:spcBef>
                <a:spcPts val="250"/>
              </a:spcBef>
              <a:spcAft>
                <a:spcPts val="0"/>
              </a:spcAft>
              <a:buNone/>
            </a:pPr>
            <a:r>
              <a:rPr lang="en-US" b="1" dirty="0">
                <a:solidFill>
                  <a:schemeClr val="tx1"/>
                </a:solidFill>
                <a:latin typeface="+mn-lt"/>
                <a:ea typeface="Calibri"/>
                <a:cs typeface="Calibri"/>
                <a:sym typeface="Calibri"/>
              </a:rPr>
              <a:t>Art Direction Notes: </a:t>
            </a:r>
            <a:r>
              <a:rPr lang="en-US" sz="1200" dirty="0">
                <a:solidFill>
                  <a:schemeClr val="tx1"/>
                </a:solidFill>
                <a:latin typeface="+mn-lt"/>
                <a:ea typeface="Calibri"/>
                <a:cs typeface="Calibri"/>
                <a:sym typeface="Calibri"/>
              </a:rPr>
              <a:t>Screen will transition to the next topic after the audio.</a:t>
            </a:r>
            <a:endParaRPr lang="en-US" dirty="0">
              <a:solidFill>
                <a:schemeClr val="tx1"/>
              </a:solidFill>
              <a:latin typeface="+mn-lt"/>
            </a:endParaRPr>
          </a:p>
        </p:txBody>
      </p:sp>
      <p:sp>
        <p:nvSpPr>
          <p:cNvPr id="4" name="Slide Number Placeholder 3"/>
          <p:cNvSpPr>
            <a:spLocks noGrp="1"/>
          </p:cNvSpPr>
          <p:nvPr>
            <p:ph type="sldNum" sz="quarter" idx="5"/>
          </p:nvPr>
        </p:nvSpPr>
        <p:spPr/>
        <p:txBody>
          <a:bodyPr/>
          <a:lstStyle/>
          <a:p>
            <a:fld id="{E257705A-9AC5-43B3-935C-F11C123156F7}" type="slidenum">
              <a:rPr lang="en-US" smtClean="0"/>
              <a:t>47</a:t>
            </a:fld>
            <a:endParaRPr lang="en-US"/>
          </a:p>
        </p:txBody>
      </p:sp>
    </p:spTree>
    <p:extLst>
      <p:ext uri="{BB962C8B-B14F-4D97-AF65-F5344CB8AC3E}">
        <p14:creationId xmlns:p14="http://schemas.microsoft.com/office/powerpoint/2010/main" val="17475918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50"/>
              </a:spcAft>
              <a:defRPr/>
            </a:pPr>
            <a:r>
              <a:rPr lang="en-US" altLang="en-US" sz="1200" b="1" dirty="0">
                <a:solidFill>
                  <a:schemeClr val="tx1"/>
                </a:solidFill>
                <a:latin typeface="+mn-lt"/>
                <a:cs typeface="Calibri" panose="020F0502020204030204" pitchFamily="34" charset="0"/>
              </a:rPr>
              <a:t>Screen No.: 8</a:t>
            </a:r>
          </a:p>
          <a:p>
            <a:pPr>
              <a:spcAft>
                <a:spcPts val="250"/>
              </a:spcAft>
              <a:defRPr/>
            </a:pPr>
            <a:r>
              <a:rPr lang="en-US" altLang="en-US" sz="1200" b="1" dirty="0">
                <a:solidFill>
                  <a:schemeClr val="tx1"/>
                </a:solidFill>
                <a:latin typeface="+mn-lt"/>
                <a:cs typeface="Calibri" panose="020F0502020204030204" pitchFamily="34" charset="0"/>
              </a:rPr>
              <a:t>Screen Type: </a:t>
            </a:r>
            <a:r>
              <a:rPr lang="en-US" altLang="en-US" sz="1200" dirty="0">
                <a:solidFill>
                  <a:schemeClr val="tx1"/>
                </a:solidFill>
                <a:latin typeface="+mn-lt"/>
                <a:cs typeface="Calibri" panose="020F0502020204030204" pitchFamily="34" charset="0"/>
              </a:rPr>
              <a:t>KC 1 – MCQ</a:t>
            </a:r>
          </a:p>
          <a:p>
            <a:pPr>
              <a:spcAft>
                <a:spcPts val="250"/>
              </a:spcAft>
              <a:defRPr/>
            </a:pPr>
            <a:endParaRPr lang="en-US" altLang="en-US" sz="1200" b="1" dirty="0">
              <a:solidFill>
                <a:schemeClr val="tx1"/>
              </a:solidFill>
              <a:latin typeface="+mn-lt"/>
              <a:cs typeface="Calibri" panose="020F0502020204030204" pitchFamily="34" charset="0"/>
            </a:endParaRPr>
          </a:p>
          <a:p>
            <a:r>
              <a:rPr lang="en-US" altLang="en-US" sz="1200" b="1" dirty="0">
                <a:solidFill>
                  <a:schemeClr val="tx1"/>
                </a:solidFill>
                <a:latin typeface="+mn-lt"/>
                <a:cs typeface="Calibri" panose="020F0502020204030204" pitchFamily="34" charset="0"/>
              </a:rPr>
              <a:t>Narration</a:t>
            </a:r>
            <a:r>
              <a:rPr lang="en-US" altLang="en-US" sz="1200" dirty="0">
                <a:solidFill>
                  <a:schemeClr val="tx1"/>
                </a:solidFill>
                <a:latin typeface="+mn-lt"/>
                <a:cs typeface="Calibri" panose="020F0502020204030204" pitchFamily="34" charset="0"/>
              </a:rPr>
              <a:t>: </a:t>
            </a:r>
            <a:r>
              <a:rPr lang="en-US" sz="1200" i="0" dirty="0">
                <a:solidFill>
                  <a:schemeClr val="tx1"/>
                </a:solidFill>
                <a:effectLst/>
                <a:latin typeface="+mn-lt"/>
              </a:rPr>
              <a:t>Sarah has recently started her journey of self-awareness, determined to overcome her self-doubt and fear of failure. She begins to keep a journal where she reflects on her negative thought patterns. One day, she realizes that a recurring belief is, "I'm not good enough to start my own business." What should Sarah do next to continue her self-awareness journey effectively?</a:t>
            </a:r>
            <a:endParaRPr lang="en-US" sz="800" i="0" dirty="0">
              <a:solidFill>
                <a:schemeClr val="tx1"/>
              </a:solidFill>
              <a:latin typeface="+mn-lt"/>
            </a:endParaRPr>
          </a:p>
          <a:p>
            <a:r>
              <a:rPr lang="en-US" sz="1100" b="0" dirty="0">
                <a:solidFill>
                  <a:srgbClr val="001848"/>
                </a:solidFill>
                <a:latin typeface="Helvetica" pitchFamily="2" charset="0"/>
              </a:rPr>
              <a:t>Select the suitable option and Submit when you are finished.</a:t>
            </a:r>
          </a:p>
          <a:p>
            <a:pPr algn="just">
              <a:lnSpc>
                <a:spcPct val="115000"/>
              </a:lnSpc>
              <a:defRPr/>
            </a:pPr>
            <a:endParaRPr lang="en-IN" altLang="en-US" sz="1200" dirty="0">
              <a:solidFill>
                <a:schemeClr val="tx1"/>
              </a:solidFill>
              <a:latin typeface="+mn-lt"/>
              <a:cs typeface="Calibri" panose="020F0502020204030204" pitchFamily="34" charset="0"/>
            </a:endParaRPr>
          </a:p>
          <a:p>
            <a:pPr>
              <a:lnSpc>
                <a:spcPct val="115000"/>
              </a:lnSpc>
              <a:defRPr/>
            </a:pPr>
            <a:r>
              <a:rPr lang="en-US" altLang="en-US" sz="1200" b="1" dirty="0">
                <a:solidFill>
                  <a:schemeClr val="tx1"/>
                </a:solidFill>
                <a:latin typeface="+mn-lt"/>
                <a:cs typeface="Calibri" panose="020F0502020204030204" pitchFamily="34" charset="0"/>
              </a:rPr>
              <a:t>Art Direction Notes:</a:t>
            </a:r>
          </a:p>
          <a:p>
            <a:pPr>
              <a:lnSpc>
                <a:spcPct val="115000"/>
              </a:lnSpc>
              <a:defRPr/>
            </a:pPr>
            <a:r>
              <a:rPr lang="en-US" altLang="en-US" sz="1200" b="1" dirty="0">
                <a:solidFill>
                  <a:schemeClr val="tx1"/>
                </a:solidFill>
                <a:latin typeface="+mn-lt"/>
                <a:cs typeface="Calibri" panose="020F0502020204030204" pitchFamily="34" charset="0"/>
              </a:rPr>
              <a:t>Correct answer: </a:t>
            </a:r>
            <a:r>
              <a:rPr lang="en-US" b="0" i="0" dirty="0">
                <a:solidFill>
                  <a:schemeClr val="bg1"/>
                </a:solidFill>
                <a:effectLst/>
              </a:rPr>
              <a:t>Confront the belief by reflecting on its origins and how it affects her.</a:t>
            </a:r>
            <a:endParaRPr lang="en-US" dirty="0">
              <a:solidFill>
                <a:schemeClr val="bg1"/>
              </a:solidFill>
            </a:endParaRPr>
          </a:p>
          <a:p>
            <a:pPr>
              <a:lnSpc>
                <a:spcPct val="115000"/>
              </a:lnSpc>
              <a:defRPr/>
            </a:pPr>
            <a:endParaRPr lang="en-US" altLang="en-US" sz="1200" b="1" dirty="0">
              <a:solidFill>
                <a:schemeClr val="tx1"/>
              </a:solidFill>
              <a:latin typeface="+mn-lt"/>
              <a:cs typeface="Calibri" panose="020F0502020204030204" pitchFamily="34" charset="0"/>
            </a:endParaRPr>
          </a:p>
          <a:p>
            <a:pPr>
              <a:lnSpc>
                <a:spcPct val="115000"/>
              </a:lnSpc>
              <a:defRPr/>
            </a:pPr>
            <a:r>
              <a:rPr lang="en-IN" sz="1200" b="1" dirty="0">
                <a:solidFill>
                  <a:schemeClr val="tx1"/>
                </a:solidFill>
                <a:latin typeface="+mn-lt"/>
                <a:ea typeface="Calibri" panose="020F0502020204030204" pitchFamily="34" charset="0"/>
              </a:rPr>
              <a:t>Correct Feedback</a:t>
            </a:r>
            <a:r>
              <a:rPr lang="en-IN" sz="1200" dirty="0">
                <a:solidFill>
                  <a:schemeClr val="tx1"/>
                </a:solidFill>
                <a:latin typeface="+mn-lt"/>
                <a:ea typeface="Calibri" panose="020F0502020204030204" pitchFamily="34" charset="0"/>
              </a:rPr>
              <a:t>: That’s right! </a:t>
            </a:r>
            <a:r>
              <a:rPr lang="en-US" sz="1200" dirty="0">
                <a:solidFill>
                  <a:schemeClr val="tx1"/>
                </a:solidFill>
                <a:latin typeface="+mn-lt"/>
                <a:ea typeface="Calibri"/>
                <a:cs typeface="Calibri"/>
                <a:sym typeface="Calibri"/>
              </a:rPr>
              <a:t>Sarah should confront her belief by reflecting on its originate and how it affects her.</a:t>
            </a:r>
            <a:endParaRPr lang="en-IN" sz="1200" b="0" dirty="0">
              <a:solidFill>
                <a:schemeClr val="tx1"/>
              </a:solidFill>
              <a:latin typeface="+mn-lt"/>
              <a:ea typeface="Arial" panose="020B0604020202020204" pitchFamily="34" charset="0"/>
            </a:endParaRPr>
          </a:p>
          <a:p>
            <a:pPr>
              <a:lnSpc>
                <a:spcPct val="115000"/>
              </a:lnSpc>
              <a:defRPr/>
            </a:pPr>
            <a:r>
              <a:rPr lang="en-IN" sz="1200" dirty="0">
                <a:solidFill>
                  <a:schemeClr val="tx1"/>
                </a:solidFill>
                <a:latin typeface="+mn-lt"/>
                <a:ea typeface="Calibri" panose="020F0502020204030204" pitchFamily="34" charset="0"/>
              </a:rPr>
              <a:t> </a:t>
            </a:r>
            <a:endParaRPr lang="en-IN" sz="1200" dirty="0">
              <a:solidFill>
                <a:schemeClr val="tx1"/>
              </a:solidFill>
              <a:latin typeface="+mn-lt"/>
              <a:ea typeface="Arial" panose="020B0604020202020204" pitchFamily="34" charset="0"/>
            </a:endParaRPr>
          </a:p>
          <a:p>
            <a:pPr>
              <a:lnSpc>
                <a:spcPct val="115000"/>
              </a:lnSpc>
              <a:defRPr/>
            </a:pPr>
            <a:r>
              <a:rPr lang="en-IN" sz="1200" b="1" dirty="0">
                <a:solidFill>
                  <a:schemeClr val="tx1"/>
                </a:solidFill>
                <a:latin typeface="+mn-lt"/>
                <a:ea typeface="Calibri" panose="020F0502020204030204" pitchFamily="34" charset="0"/>
              </a:rPr>
              <a:t>Incorrect Feedback</a:t>
            </a:r>
            <a:r>
              <a:rPr lang="en-IN" sz="1200" dirty="0">
                <a:solidFill>
                  <a:schemeClr val="tx1"/>
                </a:solidFill>
                <a:latin typeface="+mn-lt"/>
                <a:ea typeface="Calibri" panose="020F0502020204030204" pitchFamily="34" charset="0"/>
              </a:rPr>
              <a:t>: Not quite. Try again.</a:t>
            </a:r>
            <a:endParaRPr lang="en-IN" sz="1200" dirty="0">
              <a:solidFill>
                <a:schemeClr val="tx1"/>
              </a:solidFill>
              <a:latin typeface="+mn-lt"/>
              <a:ea typeface="Arial" panose="020B0604020202020204" pitchFamily="34" charset="0"/>
            </a:endParaRPr>
          </a:p>
        </p:txBody>
      </p:sp>
      <p:sp>
        <p:nvSpPr>
          <p:cNvPr id="4" name="Slide Number Placeholder 3"/>
          <p:cNvSpPr>
            <a:spLocks noGrp="1"/>
          </p:cNvSpPr>
          <p:nvPr>
            <p:ph type="sldNum" sz="quarter" idx="5"/>
          </p:nvPr>
        </p:nvSpPr>
        <p:spPr/>
        <p:txBody>
          <a:bodyPr/>
          <a:lstStyle/>
          <a:p>
            <a:fld id="{E257705A-9AC5-43B3-935C-F11C123156F7}" type="slidenum">
              <a:rPr lang="en-US" smtClean="0"/>
              <a:t>48</a:t>
            </a:fld>
            <a:endParaRPr lang="en-US"/>
          </a:p>
        </p:txBody>
      </p:sp>
    </p:spTree>
    <p:extLst>
      <p:ext uri="{BB962C8B-B14F-4D97-AF65-F5344CB8AC3E}">
        <p14:creationId xmlns:p14="http://schemas.microsoft.com/office/powerpoint/2010/main" val="27271559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50"/>
              </a:spcAft>
              <a:defRPr/>
            </a:pPr>
            <a:r>
              <a:rPr lang="en-US" altLang="en-US" sz="1200" b="1" dirty="0">
                <a:solidFill>
                  <a:schemeClr val="tx1"/>
                </a:solidFill>
                <a:latin typeface="+mn-lt"/>
                <a:cs typeface="Calibri" panose="020F0502020204030204" pitchFamily="34" charset="0"/>
              </a:rPr>
              <a:t>Screen No.: 8</a:t>
            </a:r>
          </a:p>
          <a:p>
            <a:pPr>
              <a:spcAft>
                <a:spcPts val="250"/>
              </a:spcAft>
              <a:defRPr/>
            </a:pPr>
            <a:r>
              <a:rPr lang="en-US" altLang="en-US" sz="1200" b="1" dirty="0">
                <a:solidFill>
                  <a:schemeClr val="tx1"/>
                </a:solidFill>
                <a:latin typeface="+mn-lt"/>
                <a:cs typeface="Calibri" panose="020F0502020204030204" pitchFamily="34" charset="0"/>
              </a:rPr>
              <a:t>Screen Type: </a:t>
            </a:r>
            <a:r>
              <a:rPr lang="en-US" altLang="en-US" sz="1200" dirty="0">
                <a:solidFill>
                  <a:schemeClr val="tx1"/>
                </a:solidFill>
                <a:latin typeface="+mn-lt"/>
                <a:cs typeface="Calibri" panose="020F0502020204030204" pitchFamily="34" charset="0"/>
              </a:rPr>
              <a:t>KC 1 – MCQ</a:t>
            </a:r>
          </a:p>
          <a:p>
            <a:pPr>
              <a:spcAft>
                <a:spcPts val="250"/>
              </a:spcAft>
              <a:defRPr/>
            </a:pPr>
            <a:endParaRPr lang="en-US" altLang="en-US" sz="1200" b="1" dirty="0">
              <a:solidFill>
                <a:schemeClr val="tx1"/>
              </a:solidFill>
              <a:latin typeface="+mn-lt"/>
              <a:cs typeface="Calibri" panose="020F0502020204030204" pitchFamily="34" charset="0"/>
            </a:endParaRPr>
          </a:p>
          <a:p>
            <a:r>
              <a:rPr lang="en-US" altLang="en-US" sz="1200" b="1" dirty="0">
                <a:solidFill>
                  <a:schemeClr val="tx1"/>
                </a:solidFill>
                <a:latin typeface="+mn-lt"/>
                <a:cs typeface="Calibri" panose="020F0502020204030204" pitchFamily="34" charset="0"/>
              </a:rPr>
              <a:t>Narration</a:t>
            </a:r>
            <a:r>
              <a:rPr lang="en-US" altLang="en-US" sz="1200" dirty="0">
                <a:solidFill>
                  <a:schemeClr val="tx1"/>
                </a:solidFill>
                <a:latin typeface="+mn-lt"/>
                <a:cs typeface="Calibri" panose="020F0502020204030204" pitchFamily="34" charset="0"/>
              </a:rPr>
              <a:t>: </a:t>
            </a:r>
            <a:r>
              <a:rPr lang="en-US" sz="1200" i="0" dirty="0">
                <a:solidFill>
                  <a:schemeClr val="tx1"/>
                </a:solidFill>
                <a:effectLst/>
                <a:latin typeface="+mn-lt"/>
              </a:rPr>
              <a:t>Sarah has recently started her journey of self-awareness, determined to overcome her self-doubt and fear of failure. She begins to keep a journal where she reflects on her negative thought patterns. One day, she realizes that a recurring belief is, "I'm not good enough to start my own business." What should Sarah do next to continue her self-awareness journey effectively?</a:t>
            </a:r>
            <a:endParaRPr lang="en-US" sz="800" i="0" dirty="0">
              <a:solidFill>
                <a:schemeClr val="tx1"/>
              </a:solidFill>
              <a:latin typeface="+mn-lt"/>
            </a:endParaRPr>
          </a:p>
          <a:p>
            <a:r>
              <a:rPr lang="en-US" sz="1100" b="0" dirty="0">
                <a:solidFill>
                  <a:srgbClr val="001848"/>
                </a:solidFill>
                <a:latin typeface="Helvetica" pitchFamily="2" charset="0"/>
              </a:rPr>
              <a:t>Select the suitable option and Submit when you are finished.</a:t>
            </a:r>
          </a:p>
          <a:p>
            <a:pPr algn="just">
              <a:lnSpc>
                <a:spcPct val="115000"/>
              </a:lnSpc>
              <a:defRPr/>
            </a:pPr>
            <a:endParaRPr lang="en-IN" altLang="en-US" sz="1200" dirty="0">
              <a:solidFill>
                <a:schemeClr val="tx1"/>
              </a:solidFill>
              <a:latin typeface="+mn-lt"/>
              <a:cs typeface="Calibri" panose="020F0502020204030204" pitchFamily="34" charset="0"/>
            </a:endParaRPr>
          </a:p>
          <a:p>
            <a:pPr>
              <a:lnSpc>
                <a:spcPct val="115000"/>
              </a:lnSpc>
              <a:defRPr/>
            </a:pPr>
            <a:r>
              <a:rPr lang="en-US" altLang="en-US" sz="1200" b="1" dirty="0">
                <a:solidFill>
                  <a:schemeClr val="tx1"/>
                </a:solidFill>
                <a:latin typeface="+mn-lt"/>
                <a:cs typeface="Calibri" panose="020F0502020204030204" pitchFamily="34" charset="0"/>
              </a:rPr>
              <a:t>Art Direction Notes:</a:t>
            </a:r>
          </a:p>
          <a:p>
            <a:pPr>
              <a:lnSpc>
                <a:spcPct val="115000"/>
              </a:lnSpc>
              <a:defRPr/>
            </a:pPr>
            <a:r>
              <a:rPr lang="en-US" altLang="en-US" sz="1200" b="1" dirty="0">
                <a:solidFill>
                  <a:schemeClr val="tx1"/>
                </a:solidFill>
                <a:latin typeface="+mn-lt"/>
                <a:cs typeface="Calibri" panose="020F0502020204030204" pitchFamily="34" charset="0"/>
              </a:rPr>
              <a:t>Correct answer: </a:t>
            </a:r>
            <a:r>
              <a:rPr lang="en-US" b="0" i="0" dirty="0">
                <a:solidFill>
                  <a:schemeClr val="bg1"/>
                </a:solidFill>
                <a:effectLst/>
              </a:rPr>
              <a:t>Confront the belief by reflecting on its origins and how it affects her.</a:t>
            </a:r>
            <a:endParaRPr lang="en-US" dirty="0">
              <a:solidFill>
                <a:schemeClr val="bg1"/>
              </a:solidFill>
            </a:endParaRPr>
          </a:p>
          <a:p>
            <a:pPr>
              <a:lnSpc>
                <a:spcPct val="115000"/>
              </a:lnSpc>
              <a:defRPr/>
            </a:pPr>
            <a:endParaRPr lang="en-US" altLang="en-US" sz="1200" b="1" dirty="0">
              <a:solidFill>
                <a:schemeClr val="tx1"/>
              </a:solidFill>
              <a:latin typeface="+mn-lt"/>
              <a:cs typeface="Calibri" panose="020F0502020204030204" pitchFamily="34" charset="0"/>
            </a:endParaRPr>
          </a:p>
          <a:p>
            <a:pPr>
              <a:lnSpc>
                <a:spcPct val="115000"/>
              </a:lnSpc>
              <a:defRPr/>
            </a:pPr>
            <a:r>
              <a:rPr lang="en-IN" sz="1200" b="1" dirty="0">
                <a:solidFill>
                  <a:schemeClr val="tx1"/>
                </a:solidFill>
                <a:latin typeface="+mn-lt"/>
                <a:ea typeface="Calibri" panose="020F0502020204030204" pitchFamily="34" charset="0"/>
              </a:rPr>
              <a:t>Correct Feedback</a:t>
            </a:r>
            <a:r>
              <a:rPr lang="en-IN" sz="1200" dirty="0">
                <a:solidFill>
                  <a:schemeClr val="tx1"/>
                </a:solidFill>
                <a:latin typeface="+mn-lt"/>
                <a:ea typeface="Calibri" panose="020F0502020204030204" pitchFamily="34" charset="0"/>
              </a:rPr>
              <a:t>: That’s right! </a:t>
            </a:r>
            <a:r>
              <a:rPr lang="en-US" sz="1200" dirty="0">
                <a:solidFill>
                  <a:schemeClr val="tx1"/>
                </a:solidFill>
                <a:latin typeface="+mn-lt"/>
                <a:ea typeface="Calibri"/>
                <a:cs typeface="Calibri"/>
                <a:sym typeface="Calibri"/>
              </a:rPr>
              <a:t>Sarah should confront her belief by reflecting on its originate and how it affects her.</a:t>
            </a:r>
            <a:endParaRPr lang="en-IN" sz="1200" b="0" dirty="0">
              <a:solidFill>
                <a:schemeClr val="tx1"/>
              </a:solidFill>
              <a:latin typeface="+mn-lt"/>
              <a:ea typeface="Arial" panose="020B0604020202020204" pitchFamily="34" charset="0"/>
            </a:endParaRPr>
          </a:p>
          <a:p>
            <a:pPr>
              <a:lnSpc>
                <a:spcPct val="115000"/>
              </a:lnSpc>
              <a:defRPr/>
            </a:pPr>
            <a:r>
              <a:rPr lang="en-IN" sz="1200" dirty="0">
                <a:solidFill>
                  <a:schemeClr val="tx1"/>
                </a:solidFill>
                <a:latin typeface="+mn-lt"/>
                <a:ea typeface="Calibri" panose="020F0502020204030204" pitchFamily="34" charset="0"/>
              </a:rPr>
              <a:t> </a:t>
            </a:r>
            <a:endParaRPr lang="en-IN" sz="1200" dirty="0">
              <a:solidFill>
                <a:schemeClr val="tx1"/>
              </a:solidFill>
              <a:latin typeface="+mn-lt"/>
              <a:ea typeface="Arial" panose="020B0604020202020204" pitchFamily="34" charset="0"/>
            </a:endParaRPr>
          </a:p>
          <a:p>
            <a:pPr>
              <a:lnSpc>
                <a:spcPct val="115000"/>
              </a:lnSpc>
              <a:defRPr/>
            </a:pPr>
            <a:r>
              <a:rPr lang="en-IN" sz="1200" b="1" dirty="0">
                <a:solidFill>
                  <a:schemeClr val="tx1"/>
                </a:solidFill>
                <a:latin typeface="+mn-lt"/>
                <a:ea typeface="Calibri" panose="020F0502020204030204" pitchFamily="34" charset="0"/>
              </a:rPr>
              <a:t>Incorrect Feedback</a:t>
            </a:r>
            <a:r>
              <a:rPr lang="en-IN" sz="1200" dirty="0">
                <a:solidFill>
                  <a:schemeClr val="tx1"/>
                </a:solidFill>
                <a:latin typeface="+mn-lt"/>
                <a:ea typeface="Calibri" panose="020F0502020204030204" pitchFamily="34" charset="0"/>
              </a:rPr>
              <a:t>: Not quite. Try again.</a:t>
            </a:r>
            <a:endParaRPr lang="en-IN" sz="1200" dirty="0">
              <a:solidFill>
                <a:schemeClr val="tx1"/>
              </a:solidFill>
              <a:latin typeface="+mn-lt"/>
              <a:ea typeface="Arial" panose="020B0604020202020204" pitchFamily="34" charset="0"/>
            </a:endParaRPr>
          </a:p>
        </p:txBody>
      </p:sp>
      <p:sp>
        <p:nvSpPr>
          <p:cNvPr id="4" name="Slide Number Placeholder 3"/>
          <p:cNvSpPr>
            <a:spLocks noGrp="1"/>
          </p:cNvSpPr>
          <p:nvPr>
            <p:ph type="sldNum" sz="quarter" idx="5"/>
          </p:nvPr>
        </p:nvSpPr>
        <p:spPr/>
        <p:txBody>
          <a:bodyPr/>
          <a:lstStyle/>
          <a:p>
            <a:fld id="{E257705A-9AC5-43B3-935C-F11C123156F7}" type="slidenum">
              <a:rPr lang="en-US" smtClean="0"/>
              <a:t>49</a:t>
            </a:fld>
            <a:endParaRPr lang="en-US"/>
          </a:p>
        </p:txBody>
      </p:sp>
    </p:spTree>
    <p:extLst>
      <p:ext uri="{BB962C8B-B14F-4D97-AF65-F5344CB8AC3E}">
        <p14:creationId xmlns:p14="http://schemas.microsoft.com/office/powerpoint/2010/main" val="1841346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solidFill>
                  <a:schemeClr val="tx1"/>
                </a:solidFill>
                <a:ea typeface="Calibri"/>
                <a:cs typeface="Calibri"/>
                <a:sym typeface="Calibri"/>
              </a:rPr>
              <a:t>Screen No.: 3</a:t>
            </a:r>
            <a:endParaRPr lang="en-US" dirty="0">
              <a:solidFill>
                <a:schemeClr val="tx1"/>
              </a:solidFill>
            </a:endParaRPr>
          </a:p>
          <a:p>
            <a:pPr marL="0" lvl="0" indent="0" algn="l" rtl="0">
              <a:spcBef>
                <a:spcPts val="250"/>
              </a:spcBef>
              <a:spcAft>
                <a:spcPts val="0"/>
              </a:spcAft>
              <a:buNone/>
            </a:pPr>
            <a:r>
              <a:rPr lang="en-US" b="1" dirty="0">
                <a:solidFill>
                  <a:schemeClr val="tx1"/>
                </a:solidFill>
                <a:ea typeface="Calibri"/>
                <a:cs typeface="Calibri"/>
                <a:sym typeface="Calibri"/>
              </a:rPr>
              <a:t>Screen Type: </a:t>
            </a:r>
            <a:r>
              <a:rPr lang="en-US" b="0" dirty="0">
                <a:solidFill>
                  <a:schemeClr val="tx1"/>
                </a:solidFill>
                <a:ea typeface="Calibri"/>
                <a:cs typeface="Calibri"/>
                <a:sym typeface="Calibri"/>
              </a:rPr>
              <a:t>static</a:t>
            </a:r>
            <a:endParaRPr lang="en-US" b="0" dirty="0">
              <a:solidFill>
                <a:schemeClr val="tx1"/>
              </a:solidFill>
            </a:endParaRPr>
          </a:p>
          <a:p>
            <a:r>
              <a:rPr lang="en-US" b="1" dirty="0">
                <a:solidFill>
                  <a:schemeClr val="tx1"/>
                </a:solidFill>
                <a:ea typeface="Calibri"/>
                <a:cs typeface="Calibri"/>
                <a:sym typeface="Calibri"/>
              </a:rPr>
              <a:t>Narration: </a:t>
            </a:r>
            <a:r>
              <a:rPr lang="en-US" sz="1200" dirty="0">
                <a:solidFill>
                  <a:schemeClr val="bg1"/>
                </a:solidFill>
              </a:rPr>
              <a:t>Subconscious reprogramming involves techniques and practices aimed at changing the beliefs, thought</a:t>
            </a:r>
          </a:p>
          <a:p>
            <a:r>
              <a:rPr lang="en-US" sz="1200" dirty="0">
                <a:solidFill>
                  <a:schemeClr val="bg1"/>
                </a:solidFill>
              </a:rPr>
              <a:t>patterns and habits stored in your subconscious mind.</a:t>
            </a:r>
            <a:endParaRPr lang="en-UG" sz="1200" dirty="0">
              <a:solidFill>
                <a:schemeClr val="bg1"/>
              </a:solidFill>
            </a:endParaRPr>
          </a:p>
          <a:p>
            <a:pPr marL="0" lvl="0" indent="0" algn="l" rtl="0">
              <a:spcBef>
                <a:spcPts val="250"/>
              </a:spcBef>
              <a:spcAft>
                <a:spcPts val="0"/>
              </a:spcAft>
              <a:buNone/>
            </a:pPr>
            <a:r>
              <a:rPr lang="en-US" sz="1200" b="1" dirty="0">
                <a:solidFill>
                  <a:schemeClr val="tx1"/>
                </a:solidFill>
                <a:ea typeface="Calibri"/>
                <a:cs typeface="Calibri"/>
                <a:sym typeface="Calibri"/>
              </a:rPr>
              <a:t>Click &gt; icon to continue</a:t>
            </a:r>
          </a:p>
          <a:p>
            <a:pPr marL="0" lvl="0" indent="0" algn="l" rtl="0">
              <a:spcBef>
                <a:spcPts val="250"/>
              </a:spcBef>
              <a:spcAft>
                <a:spcPts val="0"/>
              </a:spcAft>
              <a:buNone/>
            </a:pPr>
            <a:endParaRPr lang="en-US" sz="1200" b="1" dirty="0">
              <a:solidFill>
                <a:schemeClr val="tx1"/>
              </a:solidFill>
              <a:ea typeface="Calibri"/>
              <a:cs typeface="Calibri"/>
              <a:sym typeface="Calibri"/>
            </a:endParaRPr>
          </a:p>
          <a:p>
            <a:pPr marL="0" lvl="0" indent="0" algn="l" rtl="0">
              <a:spcBef>
                <a:spcPts val="250"/>
              </a:spcBef>
              <a:spcAft>
                <a:spcPts val="0"/>
              </a:spcAft>
              <a:buNone/>
            </a:pPr>
            <a:r>
              <a:rPr lang="en-US" b="1" dirty="0">
                <a:solidFill>
                  <a:schemeClr val="tx1"/>
                </a:solidFill>
                <a:ea typeface="Calibri"/>
                <a:cs typeface="Calibri"/>
                <a:sym typeface="Calibri"/>
              </a:rPr>
              <a:t>Art Direction Notes: </a:t>
            </a:r>
            <a:r>
              <a:rPr lang="en-US" b="0" dirty="0">
                <a:solidFill>
                  <a:schemeClr val="tx1"/>
                </a:solidFill>
                <a:ea typeface="Calibri"/>
                <a:cs typeface="Calibri"/>
                <a:sym typeface="Calibri"/>
              </a:rPr>
              <a:t>Synch the OST with VO.</a:t>
            </a:r>
            <a:endParaRPr lang="en-US" b="0" dirty="0"/>
          </a:p>
        </p:txBody>
      </p:sp>
      <p:sp>
        <p:nvSpPr>
          <p:cNvPr id="4" name="Slide Number Placeholder 3"/>
          <p:cNvSpPr>
            <a:spLocks noGrp="1"/>
          </p:cNvSpPr>
          <p:nvPr>
            <p:ph type="sldNum" sz="quarter" idx="5"/>
          </p:nvPr>
        </p:nvSpPr>
        <p:spPr/>
        <p:txBody>
          <a:bodyPr/>
          <a:lstStyle/>
          <a:p>
            <a:fld id="{E257705A-9AC5-43B3-935C-F11C123156F7}" type="slidenum">
              <a:rPr lang="en-US" smtClean="0"/>
              <a:t>5</a:t>
            </a:fld>
            <a:endParaRPr lang="en-US"/>
          </a:p>
        </p:txBody>
      </p:sp>
    </p:spTree>
    <p:extLst>
      <p:ext uri="{BB962C8B-B14F-4D97-AF65-F5344CB8AC3E}">
        <p14:creationId xmlns:p14="http://schemas.microsoft.com/office/powerpoint/2010/main" val="28304690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50"/>
              </a:spcAft>
              <a:defRPr/>
            </a:pPr>
            <a:r>
              <a:rPr lang="en-US" altLang="en-US" sz="1200" b="1" dirty="0">
                <a:solidFill>
                  <a:schemeClr val="tx1"/>
                </a:solidFill>
                <a:latin typeface="+mn-lt"/>
                <a:cs typeface="Calibri" panose="020F0502020204030204" pitchFamily="34" charset="0"/>
              </a:rPr>
              <a:t>Screen No.: 8</a:t>
            </a:r>
          </a:p>
          <a:p>
            <a:pPr>
              <a:spcAft>
                <a:spcPts val="250"/>
              </a:spcAft>
              <a:defRPr/>
            </a:pPr>
            <a:r>
              <a:rPr lang="en-US" altLang="en-US" sz="1200" b="1" dirty="0">
                <a:solidFill>
                  <a:schemeClr val="tx1"/>
                </a:solidFill>
                <a:latin typeface="+mn-lt"/>
                <a:cs typeface="Calibri" panose="020F0502020204030204" pitchFamily="34" charset="0"/>
              </a:rPr>
              <a:t>Screen Type: </a:t>
            </a:r>
            <a:r>
              <a:rPr lang="en-US" altLang="en-US" sz="1200" dirty="0">
                <a:solidFill>
                  <a:schemeClr val="tx1"/>
                </a:solidFill>
                <a:latin typeface="+mn-lt"/>
                <a:cs typeface="Calibri" panose="020F0502020204030204" pitchFamily="34" charset="0"/>
              </a:rPr>
              <a:t>KC 1 – MCQ</a:t>
            </a:r>
          </a:p>
          <a:p>
            <a:pPr>
              <a:spcAft>
                <a:spcPts val="250"/>
              </a:spcAft>
              <a:defRPr/>
            </a:pPr>
            <a:endParaRPr lang="en-US" altLang="en-US" sz="1200" b="1" dirty="0">
              <a:solidFill>
                <a:schemeClr val="tx1"/>
              </a:solidFill>
              <a:latin typeface="+mn-lt"/>
              <a:cs typeface="Calibri" panose="020F0502020204030204" pitchFamily="34" charset="0"/>
            </a:endParaRPr>
          </a:p>
          <a:p>
            <a:r>
              <a:rPr lang="en-US" altLang="en-US" sz="1200" b="1" dirty="0">
                <a:solidFill>
                  <a:schemeClr val="tx1"/>
                </a:solidFill>
                <a:latin typeface="+mn-lt"/>
                <a:cs typeface="Calibri" panose="020F0502020204030204" pitchFamily="34" charset="0"/>
              </a:rPr>
              <a:t>Narration</a:t>
            </a:r>
            <a:r>
              <a:rPr lang="en-US" altLang="en-US" sz="1200" dirty="0">
                <a:solidFill>
                  <a:schemeClr val="tx1"/>
                </a:solidFill>
                <a:latin typeface="+mn-lt"/>
                <a:cs typeface="Calibri" panose="020F0502020204030204" pitchFamily="34" charset="0"/>
              </a:rPr>
              <a:t>: </a:t>
            </a:r>
            <a:r>
              <a:rPr lang="en-US" sz="1200" i="0" dirty="0">
                <a:solidFill>
                  <a:schemeClr val="tx1"/>
                </a:solidFill>
                <a:effectLst/>
                <a:latin typeface="+mn-lt"/>
              </a:rPr>
              <a:t>Sarah has recently started her journey of self-awareness, determined to overcome her self-doubt and fear of failure. She begins to keep a journal where she reflects on her negative thought patterns. One day, she realizes that a recurring belief is, "I'm not good enough to start my own business." What should Sarah do next to continue her self-awareness journey effectively?</a:t>
            </a:r>
            <a:endParaRPr lang="en-US" sz="800" i="0" dirty="0">
              <a:solidFill>
                <a:schemeClr val="tx1"/>
              </a:solidFill>
              <a:latin typeface="+mn-lt"/>
            </a:endParaRPr>
          </a:p>
          <a:p>
            <a:r>
              <a:rPr lang="en-US" sz="1100" b="0" dirty="0">
                <a:solidFill>
                  <a:srgbClr val="001848"/>
                </a:solidFill>
                <a:latin typeface="Helvetica" pitchFamily="2" charset="0"/>
              </a:rPr>
              <a:t>Select the suitable option and Submit when you are finished.</a:t>
            </a:r>
          </a:p>
          <a:p>
            <a:pPr algn="just">
              <a:lnSpc>
                <a:spcPct val="115000"/>
              </a:lnSpc>
              <a:defRPr/>
            </a:pPr>
            <a:endParaRPr lang="en-IN" altLang="en-US" sz="1200" dirty="0">
              <a:solidFill>
                <a:schemeClr val="tx1"/>
              </a:solidFill>
              <a:latin typeface="+mn-lt"/>
              <a:cs typeface="Calibri" panose="020F0502020204030204" pitchFamily="34" charset="0"/>
            </a:endParaRPr>
          </a:p>
          <a:p>
            <a:pPr>
              <a:lnSpc>
                <a:spcPct val="115000"/>
              </a:lnSpc>
              <a:defRPr/>
            </a:pPr>
            <a:r>
              <a:rPr lang="en-US" altLang="en-US" sz="1200" b="1" dirty="0">
                <a:solidFill>
                  <a:schemeClr val="tx1"/>
                </a:solidFill>
                <a:latin typeface="+mn-lt"/>
                <a:cs typeface="Calibri" panose="020F0502020204030204" pitchFamily="34" charset="0"/>
              </a:rPr>
              <a:t>Art Direction Notes:</a:t>
            </a:r>
          </a:p>
          <a:p>
            <a:pPr>
              <a:lnSpc>
                <a:spcPct val="115000"/>
              </a:lnSpc>
              <a:defRPr/>
            </a:pPr>
            <a:r>
              <a:rPr lang="en-US" altLang="en-US" sz="1200" b="1" dirty="0">
                <a:solidFill>
                  <a:schemeClr val="tx1"/>
                </a:solidFill>
                <a:latin typeface="+mn-lt"/>
                <a:cs typeface="Calibri" panose="020F0502020204030204" pitchFamily="34" charset="0"/>
              </a:rPr>
              <a:t>Correct answer: </a:t>
            </a:r>
            <a:r>
              <a:rPr lang="en-US" b="0" i="0" dirty="0">
                <a:solidFill>
                  <a:schemeClr val="bg1"/>
                </a:solidFill>
                <a:effectLst/>
              </a:rPr>
              <a:t>Confront the belief by reflecting on its origins and how it affects her.</a:t>
            </a:r>
            <a:endParaRPr lang="en-US" dirty="0">
              <a:solidFill>
                <a:schemeClr val="bg1"/>
              </a:solidFill>
            </a:endParaRPr>
          </a:p>
          <a:p>
            <a:pPr>
              <a:lnSpc>
                <a:spcPct val="115000"/>
              </a:lnSpc>
              <a:defRPr/>
            </a:pPr>
            <a:endParaRPr lang="en-US" altLang="en-US" sz="1200" b="1" dirty="0">
              <a:solidFill>
                <a:schemeClr val="tx1"/>
              </a:solidFill>
              <a:latin typeface="+mn-lt"/>
              <a:cs typeface="Calibri" panose="020F0502020204030204" pitchFamily="34" charset="0"/>
            </a:endParaRPr>
          </a:p>
          <a:p>
            <a:pPr>
              <a:lnSpc>
                <a:spcPct val="115000"/>
              </a:lnSpc>
              <a:defRPr/>
            </a:pPr>
            <a:r>
              <a:rPr lang="en-IN" sz="1200" b="1" dirty="0">
                <a:solidFill>
                  <a:schemeClr val="tx1"/>
                </a:solidFill>
                <a:latin typeface="+mn-lt"/>
                <a:ea typeface="Calibri" panose="020F0502020204030204" pitchFamily="34" charset="0"/>
              </a:rPr>
              <a:t>Correct Feedback</a:t>
            </a:r>
            <a:r>
              <a:rPr lang="en-IN" sz="1200" dirty="0">
                <a:solidFill>
                  <a:schemeClr val="tx1"/>
                </a:solidFill>
                <a:latin typeface="+mn-lt"/>
                <a:ea typeface="Calibri" panose="020F0502020204030204" pitchFamily="34" charset="0"/>
              </a:rPr>
              <a:t>: That’s right! </a:t>
            </a:r>
            <a:r>
              <a:rPr lang="en-US" sz="1200" dirty="0">
                <a:solidFill>
                  <a:schemeClr val="tx1"/>
                </a:solidFill>
                <a:latin typeface="+mn-lt"/>
                <a:ea typeface="Calibri"/>
                <a:cs typeface="Calibri"/>
                <a:sym typeface="Calibri"/>
              </a:rPr>
              <a:t>Sarah should confront her belief by reflecting on its originate and how it affects her.</a:t>
            </a:r>
            <a:endParaRPr lang="en-IN" sz="1200" b="0" dirty="0">
              <a:solidFill>
                <a:schemeClr val="tx1"/>
              </a:solidFill>
              <a:latin typeface="+mn-lt"/>
              <a:ea typeface="Arial" panose="020B0604020202020204" pitchFamily="34" charset="0"/>
            </a:endParaRPr>
          </a:p>
          <a:p>
            <a:pPr>
              <a:lnSpc>
                <a:spcPct val="115000"/>
              </a:lnSpc>
              <a:defRPr/>
            </a:pPr>
            <a:r>
              <a:rPr lang="en-IN" sz="1200" dirty="0">
                <a:solidFill>
                  <a:schemeClr val="tx1"/>
                </a:solidFill>
                <a:latin typeface="+mn-lt"/>
                <a:ea typeface="Calibri" panose="020F0502020204030204" pitchFamily="34" charset="0"/>
              </a:rPr>
              <a:t> </a:t>
            </a:r>
            <a:endParaRPr lang="en-IN" sz="1200" dirty="0">
              <a:solidFill>
                <a:schemeClr val="tx1"/>
              </a:solidFill>
              <a:latin typeface="+mn-lt"/>
              <a:ea typeface="Arial" panose="020B0604020202020204" pitchFamily="34" charset="0"/>
            </a:endParaRPr>
          </a:p>
          <a:p>
            <a:pPr>
              <a:lnSpc>
                <a:spcPct val="115000"/>
              </a:lnSpc>
              <a:defRPr/>
            </a:pPr>
            <a:r>
              <a:rPr lang="en-IN" sz="1200" b="1" dirty="0">
                <a:solidFill>
                  <a:schemeClr val="tx1"/>
                </a:solidFill>
                <a:latin typeface="+mn-lt"/>
                <a:ea typeface="Calibri" panose="020F0502020204030204" pitchFamily="34" charset="0"/>
              </a:rPr>
              <a:t>Incorrect Feedback</a:t>
            </a:r>
            <a:r>
              <a:rPr lang="en-IN" sz="1200" dirty="0">
                <a:solidFill>
                  <a:schemeClr val="tx1"/>
                </a:solidFill>
                <a:latin typeface="+mn-lt"/>
                <a:ea typeface="Calibri" panose="020F0502020204030204" pitchFamily="34" charset="0"/>
              </a:rPr>
              <a:t>: Not quite. Try again.</a:t>
            </a:r>
            <a:endParaRPr lang="en-IN" sz="1200" dirty="0">
              <a:solidFill>
                <a:schemeClr val="tx1"/>
              </a:solidFill>
              <a:latin typeface="+mn-lt"/>
              <a:ea typeface="Arial" panose="020B0604020202020204" pitchFamily="34" charset="0"/>
            </a:endParaRPr>
          </a:p>
        </p:txBody>
      </p:sp>
      <p:sp>
        <p:nvSpPr>
          <p:cNvPr id="4" name="Slide Number Placeholder 3"/>
          <p:cNvSpPr>
            <a:spLocks noGrp="1"/>
          </p:cNvSpPr>
          <p:nvPr>
            <p:ph type="sldNum" sz="quarter" idx="5"/>
          </p:nvPr>
        </p:nvSpPr>
        <p:spPr/>
        <p:txBody>
          <a:bodyPr/>
          <a:lstStyle/>
          <a:p>
            <a:fld id="{E257705A-9AC5-43B3-935C-F11C123156F7}" type="slidenum">
              <a:rPr lang="en-US" smtClean="0"/>
              <a:t>50</a:t>
            </a:fld>
            <a:endParaRPr lang="en-US"/>
          </a:p>
        </p:txBody>
      </p:sp>
    </p:spTree>
    <p:extLst>
      <p:ext uri="{BB962C8B-B14F-4D97-AF65-F5344CB8AC3E}">
        <p14:creationId xmlns:p14="http://schemas.microsoft.com/office/powerpoint/2010/main" val="8877543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solidFill>
                  <a:schemeClr val="tx1"/>
                </a:solidFill>
                <a:ea typeface="Calibri"/>
                <a:cs typeface="Calibri"/>
                <a:sym typeface="Calibri"/>
              </a:rPr>
              <a:t>Screen No.: 9</a:t>
            </a:r>
            <a:endParaRPr lang="en-US" dirty="0">
              <a:solidFill>
                <a:schemeClr val="tx1"/>
              </a:solidFill>
            </a:endParaRPr>
          </a:p>
          <a:p>
            <a:pPr marL="0" lvl="0" indent="0" algn="l" rtl="0">
              <a:spcBef>
                <a:spcPts val="250"/>
              </a:spcBef>
              <a:spcAft>
                <a:spcPts val="0"/>
              </a:spcAft>
              <a:buNone/>
            </a:pPr>
            <a:r>
              <a:rPr lang="en-US" b="1" dirty="0">
                <a:solidFill>
                  <a:schemeClr val="tx1"/>
                </a:solidFill>
                <a:ea typeface="Calibri"/>
                <a:cs typeface="Calibri"/>
                <a:sym typeface="Calibri"/>
              </a:rPr>
              <a:t>Screen Type: </a:t>
            </a:r>
            <a:r>
              <a:rPr lang="en-US" b="0" dirty="0">
                <a:solidFill>
                  <a:schemeClr val="tx1"/>
                </a:solidFill>
                <a:ea typeface="Calibri"/>
                <a:cs typeface="Calibri"/>
                <a:sym typeface="Calibri"/>
              </a:rPr>
              <a:t>Animation</a:t>
            </a:r>
            <a:endParaRPr lang="en-US" b="0" dirty="0">
              <a:solidFill>
                <a:schemeClr val="tx1"/>
              </a:solidFill>
            </a:endParaRPr>
          </a:p>
          <a:p>
            <a:pPr algn="l"/>
            <a:r>
              <a:rPr lang="en-US" b="1" dirty="0">
                <a:solidFill>
                  <a:schemeClr val="tx1"/>
                </a:solidFill>
                <a:ea typeface="Calibri"/>
                <a:cs typeface="Calibri"/>
                <a:sym typeface="Calibri"/>
              </a:rPr>
              <a:t>Narration: </a:t>
            </a:r>
            <a:r>
              <a:rPr lang="en-US" sz="1200" dirty="0">
                <a:latin typeface="Roboto" panose="02000000000000000000" pitchFamily="2" charset="0"/>
                <a:ea typeface="Roboto" panose="02000000000000000000" pitchFamily="2" charset="0"/>
              </a:rPr>
              <a:t>As I've been writing in my journal, I've begun to trace the origins of these thoughts that keep holding me back. It's like I can see where they came from, the moments in my past that planted these seeds of self-doubt. But, even though I'm becoming more self-aware, I can't help but wonder if I'll ever truly believe in myself enough to achieve my dream of starting a business.</a:t>
            </a:r>
            <a:endParaRPr lang="en-UG" sz="1200" dirty="0">
              <a:latin typeface="Roboto" panose="02000000000000000000" pitchFamily="2" charset="0"/>
              <a:ea typeface="Roboto" panose="02000000000000000000" pitchFamily="2" charset="0"/>
            </a:endParaRPr>
          </a:p>
          <a:p>
            <a:pPr marL="0" lvl="0" indent="0" algn="l" rtl="0">
              <a:spcBef>
                <a:spcPts val="250"/>
              </a:spcBef>
              <a:spcAft>
                <a:spcPts val="0"/>
              </a:spcAft>
              <a:buNone/>
            </a:pPr>
            <a:endParaRPr lang="en-US" sz="1200" b="1" dirty="0">
              <a:solidFill>
                <a:schemeClr val="tx1"/>
              </a:solidFill>
              <a:ea typeface="Calibri"/>
              <a:cs typeface="Calibri"/>
              <a:sym typeface="Calibri"/>
            </a:endParaRPr>
          </a:p>
          <a:p>
            <a:pPr marL="0" lvl="0" indent="0" algn="l" rtl="0">
              <a:spcBef>
                <a:spcPts val="250"/>
              </a:spcBef>
              <a:spcAft>
                <a:spcPts val="0"/>
              </a:spcAft>
              <a:buNone/>
            </a:pPr>
            <a:endParaRPr lang="en-US" sz="1200" b="1" dirty="0">
              <a:solidFill>
                <a:schemeClr val="tx1"/>
              </a:solidFill>
              <a:ea typeface="Calibri"/>
              <a:cs typeface="Calibri"/>
              <a:sym typeface="Calibri"/>
            </a:endParaRPr>
          </a:p>
          <a:p>
            <a:pPr marL="0" lvl="0" indent="0" algn="l" rtl="0">
              <a:spcBef>
                <a:spcPts val="250"/>
              </a:spcBef>
              <a:spcAft>
                <a:spcPts val="0"/>
              </a:spcAft>
              <a:buNone/>
            </a:pPr>
            <a:r>
              <a:rPr lang="en-US" b="1" dirty="0">
                <a:solidFill>
                  <a:schemeClr val="tx1"/>
                </a:solidFill>
                <a:ea typeface="Calibri"/>
                <a:cs typeface="Calibri"/>
                <a:sym typeface="Calibri"/>
              </a:rPr>
              <a:t>Art Direction Notes: </a:t>
            </a:r>
            <a:r>
              <a:rPr lang="en-US" b="0" dirty="0">
                <a:solidFill>
                  <a:schemeClr val="tx1"/>
                </a:solidFill>
                <a:ea typeface="Calibri"/>
                <a:cs typeface="Calibri"/>
                <a:sym typeface="Calibri"/>
              </a:rPr>
              <a:t>Make the narration appear on screen with voice-over in the thought bubble. </a:t>
            </a:r>
            <a:endParaRPr lang="en-US" b="0" dirty="0"/>
          </a:p>
        </p:txBody>
      </p:sp>
      <p:sp>
        <p:nvSpPr>
          <p:cNvPr id="4" name="Slide Number Placeholder 3"/>
          <p:cNvSpPr>
            <a:spLocks noGrp="1"/>
          </p:cNvSpPr>
          <p:nvPr>
            <p:ph type="sldNum" sz="quarter" idx="5"/>
          </p:nvPr>
        </p:nvSpPr>
        <p:spPr/>
        <p:txBody>
          <a:bodyPr/>
          <a:lstStyle/>
          <a:p>
            <a:fld id="{E257705A-9AC5-43B3-935C-F11C123156F7}" type="slidenum">
              <a:rPr lang="en-US" smtClean="0"/>
              <a:t>51</a:t>
            </a:fld>
            <a:endParaRPr lang="en-US"/>
          </a:p>
        </p:txBody>
      </p:sp>
    </p:spTree>
    <p:extLst>
      <p:ext uri="{BB962C8B-B14F-4D97-AF65-F5344CB8AC3E}">
        <p14:creationId xmlns:p14="http://schemas.microsoft.com/office/powerpoint/2010/main" val="20341218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solidFill>
                  <a:schemeClr val="tx1"/>
                </a:solidFill>
                <a:ea typeface="Calibri"/>
                <a:cs typeface="Calibri"/>
                <a:sym typeface="Calibri"/>
              </a:rPr>
              <a:t>Screen No.: 10</a:t>
            </a:r>
            <a:endParaRPr lang="en-US" dirty="0">
              <a:solidFill>
                <a:schemeClr val="tx1"/>
              </a:solidFill>
            </a:endParaRPr>
          </a:p>
          <a:p>
            <a:pPr marL="0" lvl="0" indent="0" algn="l" rtl="0">
              <a:spcBef>
                <a:spcPts val="250"/>
              </a:spcBef>
              <a:spcAft>
                <a:spcPts val="0"/>
              </a:spcAft>
              <a:buNone/>
            </a:pPr>
            <a:r>
              <a:rPr lang="en-US" b="1" dirty="0">
                <a:solidFill>
                  <a:schemeClr val="tx1"/>
                </a:solidFill>
                <a:ea typeface="Calibri"/>
                <a:cs typeface="Calibri"/>
                <a:sym typeface="Calibri"/>
              </a:rPr>
              <a:t>Screen Type: </a:t>
            </a:r>
            <a:r>
              <a:rPr lang="en-US" b="0" dirty="0">
                <a:solidFill>
                  <a:schemeClr val="tx1"/>
                </a:solidFill>
                <a:ea typeface="Calibri"/>
                <a:cs typeface="Calibri"/>
                <a:sym typeface="Calibri"/>
              </a:rPr>
              <a:t>Animation</a:t>
            </a:r>
            <a:endParaRPr lang="en-US" b="0" dirty="0">
              <a:solidFill>
                <a:schemeClr val="tx1"/>
              </a:solidFill>
              <a:ea typeface="+mn-ea"/>
              <a:cs typeface="+mn-cs"/>
              <a:sym typeface="Calibri"/>
            </a:endParaRPr>
          </a:p>
          <a:p>
            <a:pPr marL="0" lvl="0" indent="0" algn="l" rtl="0">
              <a:spcBef>
                <a:spcPts val="250"/>
              </a:spcBef>
              <a:spcAft>
                <a:spcPts val="0"/>
              </a:spcAft>
              <a:buNone/>
            </a:pPr>
            <a:r>
              <a:rPr lang="en-US" b="1" dirty="0">
                <a:solidFill>
                  <a:schemeClr val="tx1"/>
                </a:solidFill>
                <a:ea typeface="Calibri"/>
                <a:cs typeface="Calibri"/>
                <a:sym typeface="Calibri"/>
              </a:rPr>
              <a:t>Narration: </a:t>
            </a:r>
            <a:r>
              <a:rPr lang="en-US" sz="1200" dirty="0">
                <a:latin typeface="Roboto" panose="02000000000000000000" pitchFamily="2" charset="0"/>
                <a:ea typeface="Roboto" panose="02000000000000000000" pitchFamily="2" charset="0"/>
              </a:rPr>
              <a:t>Okay, I got your point. Show me your journal.</a:t>
            </a:r>
          </a:p>
          <a:p>
            <a:pPr marL="0" marR="0" lvl="0" indent="0" algn="l" defTabSz="914400" rtl="0" eaLnBrk="1" fontAlgn="auto" latinLnBrk="0" hangingPunct="1">
              <a:lnSpc>
                <a:spcPct val="100000"/>
              </a:lnSpc>
              <a:spcBef>
                <a:spcPts val="250"/>
              </a:spcBef>
              <a:spcAft>
                <a:spcPts val="0"/>
              </a:spcAft>
              <a:buClrTx/>
              <a:buSzTx/>
              <a:buFontTx/>
              <a:buNone/>
              <a:tabLst/>
              <a:defRPr/>
            </a:pPr>
            <a:r>
              <a:rPr lang="en-US" sz="1200" dirty="0">
                <a:latin typeface="Roboto" panose="02000000000000000000" pitchFamily="2" charset="0"/>
                <a:ea typeface="Roboto" panose="02000000000000000000" pitchFamily="2" charset="0"/>
              </a:rPr>
              <a:t>Yes, here it is.</a:t>
            </a:r>
            <a:endParaRPr lang="en-UG" sz="1200" dirty="0">
              <a:latin typeface="Roboto" panose="02000000000000000000" pitchFamily="2" charset="0"/>
              <a:ea typeface="Roboto" panose="02000000000000000000" pitchFamily="2" charset="0"/>
            </a:endParaRPr>
          </a:p>
          <a:p>
            <a:pPr marL="0" lvl="0" indent="0" algn="l" rtl="0">
              <a:spcBef>
                <a:spcPts val="250"/>
              </a:spcBef>
              <a:spcAft>
                <a:spcPts val="0"/>
              </a:spcAft>
              <a:buNone/>
            </a:pPr>
            <a:endParaRPr lang="en-UG" sz="1200" dirty="0">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Roboto" panose="02000000000000000000" pitchFamily="2" charset="0"/>
                <a:ea typeface="Roboto" panose="02000000000000000000" pitchFamily="2" charset="0"/>
              </a:rPr>
              <a:t>.</a:t>
            </a:r>
            <a:endParaRPr lang="en-US" sz="1200" b="1" dirty="0">
              <a:solidFill>
                <a:schemeClr val="tx1"/>
              </a:solidFill>
              <a:ea typeface="Calibri"/>
              <a:cs typeface="Calibri"/>
              <a:sym typeface="Calibri"/>
            </a:endParaRPr>
          </a:p>
          <a:p>
            <a:pPr marL="0" lvl="0" indent="0" algn="l" rtl="0">
              <a:spcBef>
                <a:spcPts val="250"/>
              </a:spcBef>
              <a:spcAft>
                <a:spcPts val="0"/>
              </a:spcAft>
              <a:buNone/>
            </a:pPr>
            <a:endParaRPr lang="en-US" sz="1200" b="1" dirty="0">
              <a:solidFill>
                <a:schemeClr val="tx1"/>
              </a:solidFill>
              <a:ea typeface="Calibri"/>
              <a:cs typeface="Calibri"/>
              <a:sym typeface="Calibri"/>
            </a:endParaRPr>
          </a:p>
          <a:p>
            <a:pPr marL="0" lvl="0" indent="0" algn="l" rtl="0">
              <a:spcBef>
                <a:spcPts val="250"/>
              </a:spcBef>
              <a:spcAft>
                <a:spcPts val="0"/>
              </a:spcAft>
              <a:buNone/>
            </a:pPr>
            <a:r>
              <a:rPr lang="en-US" b="1" dirty="0">
                <a:solidFill>
                  <a:schemeClr val="tx1"/>
                </a:solidFill>
                <a:ea typeface="Calibri"/>
                <a:cs typeface="Calibri"/>
                <a:sym typeface="Calibri"/>
              </a:rPr>
              <a:t>Art Direction Notes: </a:t>
            </a:r>
            <a:r>
              <a:rPr lang="en-US" b="0" dirty="0">
                <a:solidFill>
                  <a:schemeClr val="tx1"/>
                </a:solidFill>
                <a:ea typeface="Calibri"/>
                <a:cs typeface="Calibri"/>
                <a:sym typeface="Calibri"/>
              </a:rPr>
              <a:t>For the coach, the image chosen by the learner will be represented—and the voiceover.</a:t>
            </a:r>
            <a:endParaRPr lang="en-US" b="0" dirty="0"/>
          </a:p>
        </p:txBody>
      </p:sp>
      <p:sp>
        <p:nvSpPr>
          <p:cNvPr id="4" name="Slide Number Placeholder 3"/>
          <p:cNvSpPr>
            <a:spLocks noGrp="1"/>
          </p:cNvSpPr>
          <p:nvPr>
            <p:ph type="sldNum" sz="quarter" idx="5"/>
          </p:nvPr>
        </p:nvSpPr>
        <p:spPr/>
        <p:txBody>
          <a:bodyPr/>
          <a:lstStyle/>
          <a:p>
            <a:fld id="{E257705A-9AC5-43B3-935C-F11C123156F7}" type="slidenum">
              <a:rPr lang="en-US" smtClean="0"/>
              <a:t>52</a:t>
            </a:fld>
            <a:endParaRPr lang="en-US"/>
          </a:p>
        </p:txBody>
      </p:sp>
    </p:spTree>
    <p:extLst>
      <p:ext uri="{BB962C8B-B14F-4D97-AF65-F5344CB8AC3E}">
        <p14:creationId xmlns:p14="http://schemas.microsoft.com/office/powerpoint/2010/main" val="41987274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solidFill>
                  <a:schemeClr val="tx1"/>
                </a:solidFill>
                <a:ea typeface="Calibri"/>
                <a:cs typeface="Calibri"/>
                <a:sym typeface="Calibri"/>
              </a:rPr>
              <a:t>Continued screen</a:t>
            </a:r>
          </a:p>
          <a:p>
            <a:pPr marL="0" lvl="0" indent="0" algn="l" rtl="0">
              <a:spcBef>
                <a:spcPts val="0"/>
              </a:spcBef>
              <a:spcAft>
                <a:spcPts val="0"/>
              </a:spcAft>
              <a:buNone/>
            </a:pPr>
            <a:r>
              <a:rPr lang="en-US" b="1" dirty="0">
                <a:solidFill>
                  <a:schemeClr val="tx1"/>
                </a:solidFill>
                <a:ea typeface="Calibri"/>
                <a:cs typeface="Calibri"/>
                <a:sym typeface="Calibri"/>
              </a:rPr>
              <a:t>Screen No.: 10</a:t>
            </a:r>
            <a:endParaRPr lang="en-US" dirty="0">
              <a:solidFill>
                <a:schemeClr val="tx1"/>
              </a:solidFill>
            </a:endParaRPr>
          </a:p>
          <a:p>
            <a:pPr marL="0" lvl="0" indent="0" algn="l" rtl="0">
              <a:spcBef>
                <a:spcPts val="250"/>
              </a:spcBef>
              <a:spcAft>
                <a:spcPts val="0"/>
              </a:spcAft>
              <a:buNone/>
            </a:pPr>
            <a:r>
              <a:rPr lang="en-US" b="1" dirty="0">
                <a:solidFill>
                  <a:schemeClr val="tx1"/>
                </a:solidFill>
                <a:ea typeface="Calibri"/>
                <a:cs typeface="Calibri"/>
                <a:sym typeface="Calibri"/>
              </a:rPr>
              <a:t>Screen Type: </a:t>
            </a:r>
            <a:r>
              <a:rPr lang="en-US" b="0" dirty="0">
                <a:solidFill>
                  <a:schemeClr val="tx1"/>
                </a:solidFill>
                <a:ea typeface="Calibri"/>
                <a:cs typeface="Calibri"/>
                <a:sym typeface="Calibri"/>
              </a:rPr>
              <a:t>Animation</a:t>
            </a:r>
            <a:endParaRPr lang="en-US"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ea typeface="Calibri"/>
                <a:cs typeface="Calibri"/>
                <a:sym typeface="Calibri"/>
              </a:rPr>
              <a:t>Narration: </a:t>
            </a:r>
            <a:r>
              <a:rPr lang="en-US" sz="1200" dirty="0">
                <a:latin typeface="Roboto" panose="02000000000000000000" pitchFamily="2" charset="0"/>
                <a:ea typeface="Roboto" panose="02000000000000000000" pitchFamily="2" charset="0"/>
              </a:rPr>
              <a:t>That’s great! I can see you have written all the things causing these thoughts.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Roboto" panose="02000000000000000000" pitchFamily="2" charset="0"/>
                <a:ea typeface="Roboto" panose="02000000000000000000" pitchFamily="2" charset="0"/>
              </a:rPr>
              <a:t>Yes, I tried to identify the pattern. Still, I am not sure if I can start my dream business.</a:t>
            </a:r>
            <a:endParaRPr lang="en-UG" sz="1200" dirty="0">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G" sz="1200" dirty="0">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a typeface="Calibri"/>
              <a:cs typeface="Calibri"/>
              <a:sym typeface="Calibri"/>
            </a:endParaRPr>
          </a:p>
          <a:p>
            <a:pPr marL="0" lvl="0" indent="0" algn="l" rtl="0">
              <a:spcBef>
                <a:spcPts val="250"/>
              </a:spcBef>
              <a:spcAft>
                <a:spcPts val="0"/>
              </a:spcAft>
              <a:buNone/>
            </a:pPr>
            <a:r>
              <a:rPr lang="en-US" b="1" dirty="0">
                <a:solidFill>
                  <a:schemeClr val="tx1"/>
                </a:solidFill>
                <a:ea typeface="Calibri"/>
                <a:cs typeface="Calibri"/>
                <a:sym typeface="Calibri"/>
              </a:rPr>
              <a:t>Art Direction Notes: </a:t>
            </a:r>
            <a:r>
              <a:rPr lang="en-US" b="0" dirty="0">
                <a:solidFill>
                  <a:schemeClr val="tx1"/>
                </a:solidFill>
                <a:ea typeface="Calibri"/>
                <a:cs typeface="Calibri"/>
                <a:sym typeface="Calibri"/>
              </a:rPr>
              <a:t>For the coach, the image chosen by the learner will be represented—and the voiceover.</a:t>
            </a:r>
            <a:endParaRPr lang="en-US" b="0" dirty="0"/>
          </a:p>
        </p:txBody>
      </p:sp>
      <p:sp>
        <p:nvSpPr>
          <p:cNvPr id="4" name="Slide Number Placeholder 3"/>
          <p:cNvSpPr>
            <a:spLocks noGrp="1"/>
          </p:cNvSpPr>
          <p:nvPr>
            <p:ph type="sldNum" sz="quarter" idx="5"/>
          </p:nvPr>
        </p:nvSpPr>
        <p:spPr/>
        <p:txBody>
          <a:bodyPr/>
          <a:lstStyle/>
          <a:p>
            <a:fld id="{E257705A-9AC5-43B3-935C-F11C123156F7}" type="slidenum">
              <a:rPr lang="en-US" smtClean="0"/>
              <a:t>53</a:t>
            </a:fld>
            <a:endParaRPr lang="en-US"/>
          </a:p>
        </p:txBody>
      </p:sp>
    </p:spTree>
    <p:extLst>
      <p:ext uri="{BB962C8B-B14F-4D97-AF65-F5344CB8AC3E}">
        <p14:creationId xmlns:p14="http://schemas.microsoft.com/office/powerpoint/2010/main" val="5534431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solidFill>
                  <a:schemeClr val="tx1"/>
                </a:solidFill>
                <a:ea typeface="Calibri"/>
                <a:cs typeface="Calibri"/>
                <a:sym typeface="Calibri"/>
              </a:rPr>
              <a:t>Continued screen</a:t>
            </a:r>
          </a:p>
          <a:p>
            <a:pPr marL="0" lvl="0" indent="0" algn="l" rtl="0">
              <a:spcBef>
                <a:spcPts val="0"/>
              </a:spcBef>
              <a:spcAft>
                <a:spcPts val="0"/>
              </a:spcAft>
              <a:buNone/>
            </a:pPr>
            <a:r>
              <a:rPr lang="en-US" b="1" dirty="0">
                <a:solidFill>
                  <a:schemeClr val="tx1"/>
                </a:solidFill>
                <a:ea typeface="Calibri"/>
                <a:cs typeface="Calibri"/>
                <a:sym typeface="Calibri"/>
              </a:rPr>
              <a:t>Screen No.: 10</a:t>
            </a:r>
            <a:endParaRPr lang="en-US" dirty="0">
              <a:solidFill>
                <a:schemeClr val="tx1"/>
              </a:solidFill>
            </a:endParaRPr>
          </a:p>
          <a:p>
            <a:pPr marL="0" lvl="0" indent="0" algn="l" rtl="0">
              <a:spcBef>
                <a:spcPts val="250"/>
              </a:spcBef>
              <a:spcAft>
                <a:spcPts val="0"/>
              </a:spcAft>
              <a:buNone/>
            </a:pPr>
            <a:r>
              <a:rPr lang="en-US" b="1" dirty="0">
                <a:solidFill>
                  <a:schemeClr val="tx1"/>
                </a:solidFill>
                <a:ea typeface="Calibri"/>
                <a:cs typeface="Calibri"/>
                <a:sym typeface="Calibri"/>
              </a:rPr>
              <a:t>Screen Type: </a:t>
            </a:r>
            <a:r>
              <a:rPr lang="en-US" b="0" dirty="0">
                <a:solidFill>
                  <a:schemeClr val="tx1"/>
                </a:solidFill>
                <a:ea typeface="Calibri"/>
                <a:cs typeface="Calibri"/>
                <a:sym typeface="Calibri"/>
              </a:rPr>
              <a:t>Animation</a:t>
            </a:r>
            <a:endParaRPr lang="en-US"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ea typeface="Calibri"/>
                <a:cs typeface="Calibri"/>
                <a:sym typeface="Calibri"/>
              </a:rPr>
              <a:t>Narration: </a:t>
            </a:r>
            <a:r>
              <a:rPr lang="en-US" sz="1200" dirty="0">
                <a:latin typeface="Roboto" panose="02000000000000000000" pitchFamily="2" charset="0"/>
                <a:ea typeface="Roboto" panose="02000000000000000000" pitchFamily="2" charset="0"/>
              </a:rPr>
              <a:t>Okay, not a problem. First, set the clear goal that you want to achieve. Then use positive affirmations like, “I am confident and capable.” And try to repeat these often.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Roboto" panose="02000000000000000000" pitchFamily="2" charset="0"/>
                <a:ea typeface="Roboto" panose="02000000000000000000" pitchFamily="2" charset="0"/>
              </a:rPr>
              <a:t>Okay. Can you help me write the same?</a:t>
            </a:r>
            <a:endParaRPr lang="en-UG" sz="1200" dirty="0">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G" sz="1200" dirty="0">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G" sz="1200" dirty="0">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a typeface="Calibri"/>
              <a:cs typeface="Calibri"/>
              <a:sym typeface="Calibri"/>
            </a:endParaRPr>
          </a:p>
          <a:p>
            <a:pPr marL="0" lvl="0" indent="0" algn="l" rtl="0">
              <a:spcBef>
                <a:spcPts val="250"/>
              </a:spcBef>
              <a:spcAft>
                <a:spcPts val="0"/>
              </a:spcAft>
              <a:buNone/>
            </a:pPr>
            <a:r>
              <a:rPr lang="en-US" b="1" dirty="0">
                <a:solidFill>
                  <a:schemeClr val="tx1"/>
                </a:solidFill>
                <a:ea typeface="Calibri"/>
                <a:cs typeface="Calibri"/>
                <a:sym typeface="Calibri"/>
              </a:rPr>
              <a:t>Art Direction Notes: </a:t>
            </a:r>
            <a:r>
              <a:rPr lang="en-US" b="0" dirty="0">
                <a:solidFill>
                  <a:schemeClr val="tx1"/>
                </a:solidFill>
                <a:ea typeface="Calibri"/>
                <a:cs typeface="Calibri"/>
                <a:sym typeface="Calibri"/>
              </a:rPr>
              <a:t>For the coach, the image chosen by the learner will be represented—and the voiceover.</a:t>
            </a:r>
            <a:endParaRPr lang="en-US" b="0" dirty="0"/>
          </a:p>
        </p:txBody>
      </p:sp>
      <p:sp>
        <p:nvSpPr>
          <p:cNvPr id="4" name="Slide Number Placeholder 3"/>
          <p:cNvSpPr>
            <a:spLocks noGrp="1"/>
          </p:cNvSpPr>
          <p:nvPr>
            <p:ph type="sldNum" sz="quarter" idx="5"/>
          </p:nvPr>
        </p:nvSpPr>
        <p:spPr/>
        <p:txBody>
          <a:bodyPr/>
          <a:lstStyle/>
          <a:p>
            <a:fld id="{E257705A-9AC5-43B3-935C-F11C123156F7}" type="slidenum">
              <a:rPr lang="en-US" smtClean="0"/>
              <a:t>54</a:t>
            </a:fld>
            <a:endParaRPr lang="en-US"/>
          </a:p>
        </p:txBody>
      </p:sp>
    </p:spTree>
    <p:extLst>
      <p:ext uri="{BB962C8B-B14F-4D97-AF65-F5344CB8AC3E}">
        <p14:creationId xmlns:p14="http://schemas.microsoft.com/office/powerpoint/2010/main" val="33675315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solidFill>
                  <a:schemeClr val="tx1"/>
                </a:solidFill>
                <a:ea typeface="Calibri"/>
                <a:cs typeface="Calibri"/>
                <a:sym typeface="Calibri"/>
              </a:rPr>
              <a:t>Screen No.: 11</a:t>
            </a:r>
            <a:endParaRPr lang="en-US" dirty="0">
              <a:solidFill>
                <a:schemeClr val="tx1"/>
              </a:solidFill>
            </a:endParaRPr>
          </a:p>
          <a:p>
            <a:pPr>
              <a:spcAft>
                <a:spcPts val="250"/>
              </a:spcAft>
              <a:defRPr/>
            </a:pPr>
            <a:r>
              <a:rPr lang="en-US" b="1" dirty="0">
                <a:solidFill>
                  <a:schemeClr val="tx1"/>
                </a:solidFill>
                <a:ea typeface="Calibri"/>
                <a:cs typeface="Calibri"/>
                <a:sym typeface="Calibri"/>
              </a:rPr>
              <a:t>Screen Type: </a:t>
            </a:r>
            <a:r>
              <a:rPr lang="en-US" altLang="en-US" sz="1200" dirty="0">
                <a:solidFill>
                  <a:schemeClr val="tx1"/>
                </a:solidFill>
                <a:cs typeface="Calibri" panose="020F0502020204030204" pitchFamily="34" charset="0"/>
              </a:rPr>
              <a:t>Animation</a:t>
            </a:r>
          </a:p>
          <a:p>
            <a:pPr algn="l">
              <a:buFont typeface="Arial" panose="020B0604020202020204" pitchFamily="34" charset="0"/>
              <a:buNone/>
            </a:pPr>
            <a:r>
              <a:rPr lang="en-US" b="1" dirty="0">
                <a:solidFill>
                  <a:schemeClr val="tx1"/>
                </a:solidFill>
                <a:ea typeface="Calibri"/>
                <a:cs typeface="Calibri"/>
                <a:sym typeface="Calibri"/>
              </a:rPr>
              <a:t>Narration: </a:t>
            </a:r>
            <a:r>
              <a:rPr lang="en-US" b="0" i="0" dirty="0">
                <a:solidFill>
                  <a:srgbClr val="374151"/>
                </a:solidFill>
                <a:effectLst/>
              </a:rPr>
              <a:t>NA</a:t>
            </a:r>
          </a:p>
          <a:p>
            <a:pPr algn="l">
              <a:buFont typeface="Arial" panose="020B0604020202020204" pitchFamily="34" charset="0"/>
              <a:buNone/>
            </a:pPr>
            <a:endParaRPr lang="en-US" b="0" i="0" dirty="0">
              <a:solidFill>
                <a:srgbClr val="374151"/>
              </a:solidFill>
              <a:effectLst/>
              <a:ea typeface="Calibri"/>
              <a:cs typeface="Calibri"/>
              <a:sym typeface="Calibri"/>
            </a:endParaRPr>
          </a:p>
          <a:p>
            <a:pPr algn="l">
              <a:buFont typeface="Arial" panose="020B0604020202020204" pitchFamily="34" charset="0"/>
              <a:buNone/>
            </a:pPr>
            <a:r>
              <a:rPr lang="en-US" b="1" dirty="0">
                <a:solidFill>
                  <a:schemeClr val="tx1"/>
                </a:solidFill>
                <a:ea typeface="Calibri"/>
                <a:cs typeface="Calibri"/>
                <a:sym typeface="Calibri"/>
              </a:rPr>
              <a:t>Art Direction Notes: </a:t>
            </a:r>
            <a:r>
              <a:rPr lang="en-US" b="0" i="0" dirty="0">
                <a:solidFill>
                  <a:srgbClr val="000000"/>
                </a:solidFill>
                <a:effectLst/>
              </a:rPr>
              <a:t>Show the icons, the icons should be clickable, and expands as given on next slides.</a:t>
            </a:r>
          </a:p>
        </p:txBody>
      </p:sp>
      <p:sp>
        <p:nvSpPr>
          <p:cNvPr id="4" name="Slide Number Placeholder 3"/>
          <p:cNvSpPr>
            <a:spLocks noGrp="1"/>
          </p:cNvSpPr>
          <p:nvPr>
            <p:ph type="sldNum" sz="quarter" idx="5"/>
          </p:nvPr>
        </p:nvSpPr>
        <p:spPr/>
        <p:txBody>
          <a:bodyPr/>
          <a:lstStyle/>
          <a:p>
            <a:fld id="{E257705A-9AC5-43B3-935C-F11C123156F7}" type="slidenum">
              <a:rPr lang="en-US" smtClean="0"/>
              <a:t>55</a:t>
            </a:fld>
            <a:endParaRPr lang="en-US"/>
          </a:p>
        </p:txBody>
      </p:sp>
    </p:spTree>
    <p:extLst>
      <p:ext uri="{BB962C8B-B14F-4D97-AF65-F5344CB8AC3E}">
        <p14:creationId xmlns:p14="http://schemas.microsoft.com/office/powerpoint/2010/main" val="19454307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solidFill>
                  <a:schemeClr val="tx1"/>
                </a:solidFill>
                <a:ea typeface="Calibri"/>
                <a:cs typeface="Calibri"/>
                <a:sym typeface="Calibri"/>
              </a:rPr>
              <a:t>Continued screen</a:t>
            </a:r>
          </a:p>
          <a:p>
            <a:pPr marL="0" lvl="0" indent="0" algn="l" rtl="0">
              <a:spcBef>
                <a:spcPts val="0"/>
              </a:spcBef>
              <a:spcAft>
                <a:spcPts val="0"/>
              </a:spcAft>
              <a:buNone/>
            </a:pPr>
            <a:r>
              <a:rPr lang="en-US" b="1" dirty="0">
                <a:solidFill>
                  <a:schemeClr val="tx1"/>
                </a:solidFill>
                <a:ea typeface="Calibri"/>
                <a:cs typeface="Calibri"/>
                <a:sym typeface="Calibri"/>
              </a:rPr>
              <a:t>Screen No.: 11</a:t>
            </a:r>
            <a:endParaRPr lang="en-US" dirty="0">
              <a:solidFill>
                <a:schemeClr val="tx1"/>
              </a:solidFill>
            </a:endParaRPr>
          </a:p>
          <a:p>
            <a:pPr>
              <a:spcAft>
                <a:spcPts val="250"/>
              </a:spcAft>
              <a:defRPr/>
            </a:pPr>
            <a:r>
              <a:rPr lang="en-US" b="1" dirty="0">
                <a:solidFill>
                  <a:schemeClr val="tx1"/>
                </a:solidFill>
                <a:ea typeface="Calibri"/>
                <a:cs typeface="Calibri"/>
                <a:sym typeface="Calibri"/>
              </a:rPr>
              <a:t>Screen Type: </a:t>
            </a:r>
            <a:r>
              <a:rPr lang="en-US" altLang="en-US" sz="1200" dirty="0">
                <a:solidFill>
                  <a:schemeClr val="tx1"/>
                </a:solidFill>
                <a:cs typeface="Calibri" panose="020F0502020204030204" pitchFamily="34" charset="0"/>
              </a:rPr>
              <a:t>Animation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olidFill>
                  <a:schemeClr val="tx1"/>
                </a:solidFill>
                <a:ea typeface="Calibri"/>
                <a:cs typeface="Calibri"/>
                <a:sym typeface="Calibri"/>
              </a:rPr>
              <a:t>Narration: </a:t>
            </a:r>
            <a:r>
              <a:rPr lang="en-US" sz="1200" dirty="0">
                <a:solidFill>
                  <a:schemeClr val="tx1">
                    <a:lumMod val="85000"/>
                    <a:lumOff val="15000"/>
                  </a:schemeClr>
                </a:solidFill>
                <a:latin typeface="Helvetica LT Std Cond Blk" panose="020B0806030502050204" pitchFamily="34" charset="0"/>
              </a:rPr>
              <a:t>Create positive affirmation in a way that it counteracts the negative and limiting belief.</a:t>
            </a:r>
            <a:endParaRPr lang="en-US" sz="1100" dirty="0">
              <a:solidFill>
                <a:schemeClr val="tx1">
                  <a:lumMod val="85000"/>
                  <a:lumOff val="15000"/>
                </a:schemeClr>
              </a:solidFill>
              <a:latin typeface="Helvetica" pitchFamily="2" charset="0"/>
            </a:endParaRPr>
          </a:p>
          <a:p>
            <a:pPr algn="l">
              <a:buFont typeface="Arial" panose="020B0604020202020204" pitchFamily="34" charset="0"/>
              <a:buNone/>
            </a:pPr>
            <a:endParaRPr lang="en-US" b="0" i="0" dirty="0">
              <a:solidFill>
                <a:srgbClr val="374151"/>
              </a:solidFill>
              <a:effectLst/>
            </a:endParaRPr>
          </a:p>
          <a:p>
            <a:pPr algn="l">
              <a:buFont typeface="Arial" panose="020B0604020202020204" pitchFamily="34" charset="0"/>
              <a:buNone/>
            </a:pPr>
            <a:endParaRPr lang="en-US" b="0" i="0" dirty="0">
              <a:solidFill>
                <a:srgbClr val="374151"/>
              </a:solidFill>
              <a:effectLst/>
              <a:ea typeface="Calibri"/>
              <a:cs typeface="Calibri"/>
              <a:sym typeface="Calibri"/>
            </a:endParaRPr>
          </a:p>
          <a:p>
            <a:pPr algn="l">
              <a:buFont typeface="Arial" panose="020B0604020202020204" pitchFamily="34" charset="0"/>
              <a:buNone/>
            </a:pPr>
            <a:r>
              <a:rPr lang="en-US" b="1" dirty="0">
                <a:solidFill>
                  <a:schemeClr val="tx1"/>
                </a:solidFill>
                <a:ea typeface="Calibri"/>
                <a:cs typeface="Calibri"/>
                <a:sym typeface="Calibri"/>
              </a:rPr>
              <a:t>Art Direction Notes: </a:t>
            </a:r>
            <a:r>
              <a:rPr lang="en-US" b="0" i="0" dirty="0">
                <a:solidFill>
                  <a:srgbClr val="000000"/>
                </a:solidFill>
                <a:effectLst/>
              </a:rPr>
              <a:t>Show the icons, the icons should be clickable, and expands as given on next slides.</a:t>
            </a:r>
          </a:p>
        </p:txBody>
      </p:sp>
      <p:sp>
        <p:nvSpPr>
          <p:cNvPr id="4" name="Slide Number Placeholder 3"/>
          <p:cNvSpPr>
            <a:spLocks noGrp="1"/>
          </p:cNvSpPr>
          <p:nvPr>
            <p:ph type="sldNum" sz="quarter" idx="5"/>
          </p:nvPr>
        </p:nvSpPr>
        <p:spPr/>
        <p:txBody>
          <a:bodyPr/>
          <a:lstStyle/>
          <a:p>
            <a:fld id="{E257705A-9AC5-43B3-935C-F11C123156F7}" type="slidenum">
              <a:rPr lang="en-US" smtClean="0"/>
              <a:t>56</a:t>
            </a:fld>
            <a:endParaRPr lang="en-US"/>
          </a:p>
        </p:txBody>
      </p:sp>
    </p:spTree>
    <p:extLst>
      <p:ext uri="{BB962C8B-B14F-4D97-AF65-F5344CB8AC3E}">
        <p14:creationId xmlns:p14="http://schemas.microsoft.com/office/powerpoint/2010/main" val="38623173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solidFill>
                  <a:schemeClr val="tx1"/>
                </a:solidFill>
                <a:ea typeface="Calibri"/>
                <a:cs typeface="Calibri"/>
                <a:sym typeface="Calibri"/>
              </a:rPr>
              <a:t>Continued screen</a:t>
            </a:r>
          </a:p>
          <a:p>
            <a:pPr marL="0" lvl="0" indent="0" algn="l" rtl="0">
              <a:spcBef>
                <a:spcPts val="0"/>
              </a:spcBef>
              <a:spcAft>
                <a:spcPts val="0"/>
              </a:spcAft>
              <a:buNone/>
            </a:pPr>
            <a:r>
              <a:rPr lang="en-US" b="1" dirty="0">
                <a:solidFill>
                  <a:schemeClr val="tx1"/>
                </a:solidFill>
                <a:ea typeface="Calibri"/>
                <a:cs typeface="Calibri"/>
                <a:sym typeface="Calibri"/>
              </a:rPr>
              <a:t>Screen No.: 11</a:t>
            </a:r>
            <a:endParaRPr lang="en-US" dirty="0">
              <a:solidFill>
                <a:schemeClr val="tx1"/>
              </a:solidFill>
            </a:endParaRPr>
          </a:p>
          <a:p>
            <a:pPr>
              <a:spcAft>
                <a:spcPts val="250"/>
              </a:spcAft>
              <a:defRPr/>
            </a:pPr>
            <a:r>
              <a:rPr lang="en-US" b="1" dirty="0">
                <a:solidFill>
                  <a:schemeClr val="tx1"/>
                </a:solidFill>
                <a:ea typeface="Calibri"/>
                <a:cs typeface="Calibri"/>
                <a:sym typeface="Calibri"/>
              </a:rPr>
              <a:t>Screen Type: </a:t>
            </a:r>
            <a:r>
              <a:rPr lang="en-US" altLang="en-US" sz="1200" dirty="0">
                <a:solidFill>
                  <a:schemeClr val="tx1"/>
                </a:solidFill>
                <a:cs typeface="Calibri" panose="020F0502020204030204" pitchFamily="34" charset="0"/>
              </a:rPr>
              <a:t>Animation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olidFill>
                  <a:schemeClr val="tx1"/>
                </a:solidFill>
                <a:ea typeface="Calibri"/>
                <a:cs typeface="Calibri"/>
                <a:sym typeface="Calibri"/>
              </a:rPr>
              <a:t>Narration: </a:t>
            </a:r>
            <a:r>
              <a:rPr lang="en-US" sz="1200" dirty="0">
                <a:solidFill>
                  <a:schemeClr val="tx1">
                    <a:lumMod val="85000"/>
                    <a:lumOff val="15000"/>
                  </a:schemeClr>
                </a:solidFill>
                <a:latin typeface="Helvetica LT Std Cond Blk" panose="020B0806030502050204" pitchFamily="34" charset="0"/>
              </a:rPr>
              <a:t>Affirmations are positive statements that you repeat to yourself regularly.</a:t>
            </a:r>
            <a:endParaRPr lang="en-US" sz="1100" dirty="0">
              <a:solidFill>
                <a:schemeClr val="tx1">
                  <a:lumMod val="85000"/>
                  <a:lumOff val="15000"/>
                </a:schemeClr>
              </a:solidFill>
              <a:latin typeface="Helvetica" pitchFamily="2" charset="0"/>
            </a:endParaRPr>
          </a:p>
          <a:p>
            <a:pPr algn="l">
              <a:buFont typeface="Arial" panose="020B0604020202020204" pitchFamily="34" charset="0"/>
              <a:buNone/>
            </a:pPr>
            <a:endParaRPr lang="en-US" b="0" i="0" dirty="0">
              <a:solidFill>
                <a:srgbClr val="374151"/>
              </a:solidFill>
              <a:effectLst/>
            </a:endParaRPr>
          </a:p>
          <a:p>
            <a:pPr algn="l">
              <a:buFont typeface="Arial" panose="020B0604020202020204" pitchFamily="34" charset="0"/>
              <a:buNone/>
            </a:pPr>
            <a:endParaRPr lang="en-US" b="0" i="0" dirty="0">
              <a:solidFill>
                <a:srgbClr val="374151"/>
              </a:solidFill>
              <a:effectLst/>
              <a:ea typeface="Calibri"/>
              <a:cs typeface="Calibri"/>
              <a:sym typeface="Calibri"/>
            </a:endParaRPr>
          </a:p>
          <a:p>
            <a:pPr algn="l">
              <a:buFont typeface="Arial" panose="020B0604020202020204" pitchFamily="34" charset="0"/>
              <a:buNone/>
            </a:pPr>
            <a:r>
              <a:rPr lang="en-US" b="1" dirty="0">
                <a:solidFill>
                  <a:schemeClr val="tx1"/>
                </a:solidFill>
                <a:ea typeface="Calibri"/>
                <a:cs typeface="Calibri"/>
                <a:sym typeface="Calibri"/>
              </a:rPr>
              <a:t>Art Direction Notes: </a:t>
            </a:r>
            <a:r>
              <a:rPr lang="en-US" b="0" i="0" dirty="0">
                <a:solidFill>
                  <a:srgbClr val="000000"/>
                </a:solidFill>
                <a:effectLst/>
              </a:rPr>
              <a:t>Show the icons, the icons should be clickable, and expands as given on next slides.</a:t>
            </a:r>
          </a:p>
        </p:txBody>
      </p:sp>
      <p:sp>
        <p:nvSpPr>
          <p:cNvPr id="4" name="Slide Number Placeholder 3"/>
          <p:cNvSpPr>
            <a:spLocks noGrp="1"/>
          </p:cNvSpPr>
          <p:nvPr>
            <p:ph type="sldNum" sz="quarter" idx="5"/>
          </p:nvPr>
        </p:nvSpPr>
        <p:spPr/>
        <p:txBody>
          <a:bodyPr/>
          <a:lstStyle/>
          <a:p>
            <a:fld id="{E257705A-9AC5-43B3-935C-F11C123156F7}" type="slidenum">
              <a:rPr lang="en-US" smtClean="0"/>
              <a:t>57</a:t>
            </a:fld>
            <a:endParaRPr lang="en-US"/>
          </a:p>
        </p:txBody>
      </p:sp>
    </p:spTree>
    <p:extLst>
      <p:ext uri="{BB962C8B-B14F-4D97-AF65-F5344CB8AC3E}">
        <p14:creationId xmlns:p14="http://schemas.microsoft.com/office/powerpoint/2010/main" val="40366742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solidFill>
                  <a:schemeClr val="tx1"/>
                </a:solidFill>
                <a:ea typeface="Calibri"/>
                <a:cs typeface="Calibri"/>
                <a:sym typeface="Calibri"/>
              </a:rPr>
              <a:t>Continued screen</a:t>
            </a:r>
          </a:p>
          <a:p>
            <a:pPr marL="0" lvl="0" indent="0" algn="l" rtl="0">
              <a:spcBef>
                <a:spcPts val="0"/>
              </a:spcBef>
              <a:spcAft>
                <a:spcPts val="0"/>
              </a:spcAft>
              <a:buNone/>
            </a:pPr>
            <a:r>
              <a:rPr lang="en-US" b="1" dirty="0">
                <a:solidFill>
                  <a:schemeClr val="tx1"/>
                </a:solidFill>
                <a:ea typeface="Calibri"/>
                <a:cs typeface="Calibri"/>
                <a:sym typeface="Calibri"/>
              </a:rPr>
              <a:t>Screen No.: 11</a:t>
            </a:r>
            <a:endParaRPr lang="en-US" dirty="0">
              <a:solidFill>
                <a:schemeClr val="tx1"/>
              </a:solidFill>
            </a:endParaRPr>
          </a:p>
          <a:p>
            <a:pPr>
              <a:spcAft>
                <a:spcPts val="250"/>
              </a:spcAft>
              <a:defRPr/>
            </a:pPr>
            <a:r>
              <a:rPr lang="en-US" b="1" dirty="0">
                <a:solidFill>
                  <a:schemeClr val="tx1"/>
                </a:solidFill>
                <a:ea typeface="Calibri"/>
                <a:cs typeface="Calibri"/>
                <a:sym typeface="Calibri"/>
              </a:rPr>
              <a:t>Screen Type: </a:t>
            </a:r>
            <a:r>
              <a:rPr lang="en-US" altLang="en-US" sz="1200" dirty="0">
                <a:solidFill>
                  <a:schemeClr val="tx1"/>
                </a:solidFill>
                <a:cs typeface="Calibri" panose="020F0502020204030204" pitchFamily="34" charset="0"/>
              </a:rPr>
              <a:t>Animation</a:t>
            </a:r>
          </a:p>
          <a:p>
            <a:pPr>
              <a:spcAft>
                <a:spcPts val="250"/>
              </a:spcAft>
              <a:defRPr/>
            </a:pPr>
            <a:r>
              <a:rPr lang="en-US" b="1" dirty="0">
                <a:solidFill>
                  <a:schemeClr val="tx1"/>
                </a:solidFill>
                <a:ea typeface="Calibri"/>
                <a:cs typeface="Calibri"/>
                <a:sym typeface="Calibri"/>
              </a:rPr>
              <a:t>Narration: </a:t>
            </a:r>
            <a:r>
              <a:rPr lang="en-US" sz="1200" b="0" i="0" dirty="0">
                <a:effectLst/>
                <a:latin typeface="Helvetica LT Std Cond Blk" panose="020B0806030502050204"/>
              </a:rPr>
              <a:t>They should be in the present tense and reflect the desired state of your subconscious mind. </a:t>
            </a:r>
          </a:p>
          <a:p>
            <a:pPr algn="ctr"/>
            <a:r>
              <a:rPr lang="en-US" sz="1200" b="0" i="0" dirty="0">
                <a:effectLst/>
                <a:latin typeface="Helvetica LT Std Cond Blk" panose="020B0806030502050204"/>
              </a:rPr>
              <a:t>For example, "I am confident and capable."</a:t>
            </a:r>
            <a:endParaRPr lang="en-US" sz="1100" dirty="0">
              <a:latin typeface="Helvetica LT Std Cond Blk" panose="020B0806030502050204"/>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374151"/>
              </a:solidFill>
              <a:effectLst/>
            </a:endParaRPr>
          </a:p>
          <a:p>
            <a:pPr algn="l">
              <a:buFont typeface="Arial" panose="020B0604020202020204" pitchFamily="34" charset="0"/>
              <a:buNone/>
            </a:pPr>
            <a:endParaRPr lang="en-US" b="0" i="0" dirty="0">
              <a:solidFill>
                <a:srgbClr val="374151"/>
              </a:solidFill>
              <a:effectLst/>
              <a:ea typeface="Calibri"/>
              <a:cs typeface="Calibri"/>
              <a:sym typeface="Calibri"/>
            </a:endParaRPr>
          </a:p>
          <a:p>
            <a:pPr algn="l">
              <a:buFont typeface="Arial" panose="020B0604020202020204" pitchFamily="34" charset="0"/>
              <a:buNone/>
            </a:pPr>
            <a:r>
              <a:rPr lang="en-US" b="1" dirty="0">
                <a:solidFill>
                  <a:schemeClr val="tx1"/>
                </a:solidFill>
                <a:ea typeface="Calibri"/>
                <a:cs typeface="Calibri"/>
                <a:sym typeface="Calibri"/>
              </a:rPr>
              <a:t>Art Direction Notes: </a:t>
            </a:r>
            <a:r>
              <a:rPr lang="en-US" b="0" i="0" dirty="0">
                <a:solidFill>
                  <a:srgbClr val="000000"/>
                </a:solidFill>
                <a:effectLst/>
              </a:rPr>
              <a:t>Show the icons, the icons should be clickable, and expands as given on next slides.</a:t>
            </a:r>
          </a:p>
        </p:txBody>
      </p:sp>
      <p:sp>
        <p:nvSpPr>
          <p:cNvPr id="4" name="Slide Number Placeholder 3"/>
          <p:cNvSpPr>
            <a:spLocks noGrp="1"/>
          </p:cNvSpPr>
          <p:nvPr>
            <p:ph type="sldNum" sz="quarter" idx="5"/>
          </p:nvPr>
        </p:nvSpPr>
        <p:spPr/>
        <p:txBody>
          <a:bodyPr/>
          <a:lstStyle/>
          <a:p>
            <a:fld id="{E257705A-9AC5-43B3-935C-F11C123156F7}" type="slidenum">
              <a:rPr lang="en-US" smtClean="0"/>
              <a:t>58</a:t>
            </a:fld>
            <a:endParaRPr lang="en-US"/>
          </a:p>
        </p:txBody>
      </p:sp>
    </p:spTree>
    <p:extLst>
      <p:ext uri="{BB962C8B-B14F-4D97-AF65-F5344CB8AC3E}">
        <p14:creationId xmlns:p14="http://schemas.microsoft.com/office/powerpoint/2010/main" val="21493725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solidFill>
                  <a:schemeClr val="tx1"/>
                </a:solidFill>
                <a:latin typeface="+mn-lt"/>
                <a:ea typeface="Calibri"/>
                <a:cs typeface="Calibri"/>
                <a:sym typeface="Calibri"/>
              </a:rPr>
              <a:t>Screen Type: </a:t>
            </a:r>
            <a:r>
              <a:rPr lang="en-US" dirty="0">
                <a:solidFill>
                  <a:schemeClr val="tx1"/>
                </a:solidFill>
                <a:latin typeface="+mn-lt"/>
                <a:ea typeface="Calibri"/>
                <a:cs typeface="Calibri"/>
                <a:sym typeface="Calibri"/>
              </a:rPr>
              <a:t>Transition Screen</a:t>
            </a:r>
            <a:endParaRPr lang="en-US" dirty="0">
              <a:solidFill>
                <a:schemeClr val="tx1"/>
              </a:solidFill>
              <a:latin typeface="+mn-lt"/>
            </a:endParaRPr>
          </a:p>
          <a:p>
            <a:pPr marL="0" lvl="0" indent="0" algn="l" rtl="0">
              <a:spcBef>
                <a:spcPts val="250"/>
              </a:spcBef>
              <a:spcAft>
                <a:spcPts val="0"/>
              </a:spcAft>
              <a:buNone/>
            </a:pPr>
            <a:endParaRPr lang="en-US" b="1" dirty="0">
              <a:solidFill>
                <a:schemeClr val="tx1"/>
              </a:solidFill>
              <a:latin typeface="+mn-lt"/>
              <a:ea typeface="Calibri"/>
              <a:cs typeface="Calibri"/>
              <a:sym typeface="Calibri"/>
            </a:endParaRPr>
          </a:p>
          <a:p>
            <a:pPr marL="0" lvl="0" indent="0" algn="just" rtl="0">
              <a:lnSpc>
                <a:spcPct val="115000"/>
              </a:lnSpc>
              <a:spcBef>
                <a:spcPts val="250"/>
              </a:spcBef>
              <a:spcAft>
                <a:spcPts val="0"/>
              </a:spcAft>
              <a:buNone/>
            </a:pPr>
            <a:r>
              <a:rPr lang="en-US" b="1" dirty="0">
                <a:solidFill>
                  <a:schemeClr val="tx1"/>
                </a:solidFill>
                <a:latin typeface="+mn-lt"/>
                <a:ea typeface="Calibri"/>
                <a:cs typeface="Calibri"/>
                <a:sym typeface="Calibri"/>
              </a:rPr>
              <a:t>Narration</a:t>
            </a:r>
            <a:r>
              <a:rPr lang="en-US" dirty="0">
                <a:solidFill>
                  <a:schemeClr val="tx1"/>
                </a:solidFill>
                <a:latin typeface="+mn-lt"/>
                <a:ea typeface="Calibri"/>
                <a:cs typeface="Calibri"/>
                <a:sym typeface="Calibri"/>
              </a:rPr>
              <a:t>: </a:t>
            </a:r>
            <a:r>
              <a:rPr lang="en-US" sz="1200" b="0" dirty="0">
                <a:solidFill>
                  <a:schemeClr val="tx1"/>
                </a:solidFill>
                <a:latin typeface="+mn-lt"/>
              </a:rPr>
              <a:t>So </a:t>
            </a:r>
            <a:r>
              <a:rPr lang="en-US" sz="1200" b="0" dirty="0">
                <a:solidFill>
                  <a:schemeClr val="tx1"/>
                </a:solidFill>
                <a:latin typeface="+mn-lt"/>
                <a:ea typeface="Calibri"/>
                <a:cs typeface="Calibri"/>
                <a:sym typeface="Calibri"/>
              </a:rPr>
              <a:t>t</a:t>
            </a:r>
            <a:r>
              <a:rPr lang="en-US" sz="1200" dirty="0">
                <a:solidFill>
                  <a:schemeClr val="tx1"/>
                </a:solidFill>
                <a:latin typeface="+mn-lt"/>
                <a:ea typeface="Calibri"/>
                <a:cs typeface="Calibri"/>
                <a:sym typeface="Calibri"/>
              </a:rPr>
              <a:t>hat’s a lot to keep track of.  Let’s see if you can help Sarah by recognizing the positive affirmations. </a:t>
            </a:r>
            <a:endParaRPr lang="en-US" dirty="0">
              <a:solidFill>
                <a:schemeClr val="tx1"/>
              </a:solidFill>
              <a:latin typeface="+mn-lt"/>
            </a:endParaRPr>
          </a:p>
          <a:p>
            <a:pPr marL="0" lvl="0" indent="0" algn="just" rtl="0">
              <a:lnSpc>
                <a:spcPct val="115000"/>
              </a:lnSpc>
              <a:spcBef>
                <a:spcPts val="0"/>
              </a:spcBef>
              <a:spcAft>
                <a:spcPts val="0"/>
              </a:spcAft>
              <a:buNone/>
            </a:pPr>
            <a:endParaRPr lang="en-US" sz="1200" dirty="0">
              <a:solidFill>
                <a:schemeClr val="tx1"/>
              </a:solidFill>
              <a:latin typeface="+mn-lt"/>
              <a:ea typeface="Calibri"/>
              <a:cs typeface="Calibri"/>
              <a:sym typeface="Calibri"/>
            </a:endParaRPr>
          </a:p>
          <a:p>
            <a:pPr marL="0" lvl="0" indent="0" algn="l" rtl="0">
              <a:spcBef>
                <a:spcPts val="250"/>
              </a:spcBef>
              <a:spcAft>
                <a:spcPts val="0"/>
              </a:spcAft>
              <a:buNone/>
            </a:pPr>
            <a:r>
              <a:rPr lang="en-US" b="1" dirty="0">
                <a:solidFill>
                  <a:schemeClr val="tx1"/>
                </a:solidFill>
                <a:latin typeface="+mn-lt"/>
                <a:ea typeface="Calibri"/>
                <a:cs typeface="Calibri"/>
                <a:sym typeface="Calibri"/>
              </a:rPr>
              <a:t>Art Direction Notes: </a:t>
            </a:r>
            <a:r>
              <a:rPr lang="en-US" sz="1200" dirty="0">
                <a:solidFill>
                  <a:schemeClr val="tx1"/>
                </a:solidFill>
                <a:latin typeface="+mn-lt"/>
                <a:ea typeface="Calibri"/>
                <a:cs typeface="Calibri"/>
                <a:sym typeface="Calibri"/>
              </a:rPr>
              <a:t>Screen will transition to the next topic after the audio.</a:t>
            </a:r>
            <a:endParaRPr lang="en-US" dirty="0">
              <a:solidFill>
                <a:schemeClr val="tx1"/>
              </a:solidFill>
              <a:latin typeface="+mn-lt"/>
            </a:endParaRPr>
          </a:p>
        </p:txBody>
      </p:sp>
      <p:sp>
        <p:nvSpPr>
          <p:cNvPr id="4" name="Slide Number Placeholder 3"/>
          <p:cNvSpPr>
            <a:spLocks noGrp="1"/>
          </p:cNvSpPr>
          <p:nvPr>
            <p:ph type="sldNum" sz="quarter" idx="5"/>
          </p:nvPr>
        </p:nvSpPr>
        <p:spPr/>
        <p:txBody>
          <a:bodyPr/>
          <a:lstStyle/>
          <a:p>
            <a:fld id="{E257705A-9AC5-43B3-935C-F11C123156F7}" type="slidenum">
              <a:rPr lang="en-US" smtClean="0"/>
              <a:t>59</a:t>
            </a:fld>
            <a:endParaRPr lang="en-US"/>
          </a:p>
        </p:txBody>
      </p:sp>
    </p:spTree>
    <p:extLst>
      <p:ext uri="{BB962C8B-B14F-4D97-AF65-F5344CB8AC3E}">
        <p14:creationId xmlns:p14="http://schemas.microsoft.com/office/powerpoint/2010/main" val="4012880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solidFill>
                  <a:schemeClr val="tx1"/>
                </a:solidFill>
                <a:ea typeface="Calibri"/>
                <a:cs typeface="Calibri"/>
                <a:sym typeface="Calibri"/>
              </a:rPr>
              <a:t>Screen No.: 4</a:t>
            </a:r>
            <a:endParaRPr lang="en-US" dirty="0">
              <a:solidFill>
                <a:schemeClr val="tx1"/>
              </a:solidFill>
            </a:endParaRPr>
          </a:p>
          <a:p>
            <a:pPr marL="0" lvl="0" indent="0" algn="l" rtl="0">
              <a:spcBef>
                <a:spcPts val="250"/>
              </a:spcBef>
              <a:spcAft>
                <a:spcPts val="0"/>
              </a:spcAft>
              <a:buNone/>
            </a:pPr>
            <a:r>
              <a:rPr lang="en-US" b="1" dirty="0">
                <a:solidFill>
                  <a:schemeClr val="tx1"/>
                </a:solidFill>
                <a:ea typeface="Calibri"/>
                <a:cs typeface="Calibri"/>
                <a:sym typeface="Calibri"/>
              </a:rPr>
              <a:t>Screen Type: </a:t>
            </a:r>
            <a:r>
              <a:rPr lang="en-US" b="0" dirty="0">
                <a:solidFill>
                  <a:schemeClr val="tx1"/>
                </a:solidFill>
                <a:ea typeface="Calibri"/>
                <a:cs typeface="Calibri"/>
                <a:sym typeface="Calibri"/>
              </a:rPr>
              <a:t>static</a:t>
            </a:r>
            <a:endParaRPr lang="en-US" b="0" dirty="0">
              <a:solidFill>
                <a:schemeClr val="tx1"/>
              </a:solidFill>
            </a:endParaRPr>
          </a:p>
          <a:p>
            <a:pPr marL="0" lvl="0" indent="0">
              <a:buFont typeface="Arial" panose="020B0604020202020204" pitchFamily="34" charset="0"/>
              <a:buNone/>
            </a:pPr>
            <a:r>
              <a:rPr lang="en-US" b="1" dirty="0">
                <a:solidFill>
                  <a:schemeClr val="tx1"/>
                </a:solidFill>
                <a:ea typeface="Calibri"/>
                <a:cs typeface="Calibri"/>
                <a:sym typeface="Calibri"/>
              </a:rPr>
              <a:t>Narration: </a:t>
            </a:r>
            <a:r>
              <a:rPr lang="en-US" sz="1200" dirty="0">
                <a:solidFill>
                  <a:schemeClr val="bg1"/>
                </a:solidFill>
              </a:rPr>
              <a:t>While there are various approaches to this process, here are some general steps and methods you can consider for subconscious reprogramming. </a:t>
            </a:r>
          </a:p>
          <a:p>
            <a:pPr marL="0" lvl="0" indent="0">
              <a:buFont typeface="Arial" panose="020B0604020202020204" pitchFamily="34" charset="0"/>
              <a:buNone/>
            </a:pPr>
            <a:r>
              <a:rPr lang="en-US" dirty="0">
                <a:solidFill>
                  <a:schemeClr val="bg1"/>
                </a:solidFill>
              </a:rPr>
              <a:t>Self Awareness</a:t>
            </a:r>
          </a:p>
          <a:p>
            <a:pPr marL="0" lvl="0" indent="0">
              <a:buFont typeface="Arial" panose="020B0604020202020204" pitchFamily="34" charset="0"/>
              <a:buNone/>
            </a:pPr>
            <a:r>
              <a:rPr lang="en-US" dirty="0">
                <a:solidFill>
                  <a:schemeClr val="bg1"/>
                </a:solidFill>
              </a:rPr>
              <a:t>Set Clear Intentions</a:t>
            </a:r>
          </a:p>
          <a:p>
            <a:pPr marL="0" lvl="0" indent="0">
              <a:buFont typeface="Arial" panose="020B0604020202020204" pitchFamily="34" charset="0"/>
              <a:buNone/>
            </a:pPr>
            <a:r>
              <a:rPr lang="en-US" dirty="0">
                <a:solidFill>
                  <a:schemeClr val="bg1"/>
                </a:solidFill>
              </a:rPr>
              <a:t>Positive Affirmations</a:t>
            </a:r>
          </a:p>
          <a:p>
            <a:pPr marL="0" lvl="0" indent="0">
              <a:buFont typeface="Arial" panose="020B0604020202020204" pitchFamily="34" charset="0"/>
              <a:buNone/>
            </a:pPr>
            <a:r>
              <a:rPr lang="en-US" dirty="0">
                <a:solidFill>
                  <a:schemeClr val="bg1"/>
                </a:solidFill>
              </a:rPr>
              <a:t>Visualization</a:t>
            </a:r>
          </a:p>
          <a:p>
            <a:pPr marL="0" lvl="0" indent="0">
              <a:buFont typeface="Arial" panose="020B0604020202020204" pitchFamily="34" charset="0"/>
              <a:buNone/>
            </a:pPr>
            <a:r>
              <a:rPr lang="en-US" dirty="0">
                <a:solidFill>
                  <a:schemeClr val="bg1"/>
                </a:solidFill>
              </a:rPr>
              <a:t>Meditation and Mindfulness</a:t>
            </a:r>
          </a:p>
          <a:p>
            <a:pPr marL="0" lvl="0" indent="0">
              <a:buFont typeface="Arial" panose="020B0604020202020204" pitchFamily="34" charset="0"/>
              <a:buNone/>
            </a:pPr>
            <a:r>
              <a:rPr lang="en-US" dirty="0">
                <a:solidFill>
                  <a:schemeClr val="bg1"/>
                </a:solidFill>
              </a:rPr>
              <a:t>Hypnosis</a:t>
            </a:r>
          </a:p>
          <a:p>
            <a:pPr marL="0" lvl="0" indent="0">
              <a:buFont typeface="Arial" panose="020B0604020202020204" pitchFamily="34" charset="0"/>
              <a:buNone/>
            </a:pPr>
            <a:r>
              <a:rPr lang="en-US" dirty="0">
                <a:solidFill>
                  <a:schemeClr val="bg1"/>
                </a:solidFill>
              </a:rPr>
              <a:t>Subliminal Messages</a:t>
            </a:r>
          </a:p>
          <a:p>
            <a:pPr marL="0" lvl="0" indent="0">
              <a:buFont typeface="Arial" panose="020B0604020202020204" pitchFamily="34" charset="0"/>
              <a:buNone/>
            </a:pPr>
            <a:r>
              <a:rPr lang="en-US" dirty="0">
                <a:solidFill>
                  <a:schemeClr val="bg1"/>
                </a:solidFill>
              </a:rPr>
              <a:t>Emotional Freedom Technique (EFT)</a:t>
            </a:r>
          </a:p>
          <a:p>
            <a:pPr marL="0" lvl="0" indent="0">
              <a:buFont typeface="Arial" panose="020B0604020202020204" pitchFamily="34" charset="0"/>
              <a:buNone/>
            </a:pPr>
            <a:r>
              <a:rPr lang="en-US" dirty="0">
                <a:solidFill>
                  <a:schemeClr val="bg1"/>
                </a:solidFill>
              </a:rPr>
              <a:t>Neuro-Linguistic Programming</a:t>
            </a:r>
          </a:p>
          <a:p>
            <a:pPr marL="0" lvl="0" indent="0">
              <a:buFont typeface="Arial" panose="020B0604020202020204" pitchFamily="34" charset="0"/>
              <a:buNone/>
            </a:pPr>
            <a:r>
              <a:rPr lang="en-US" dirty="0">
                <a:solidFill>
                  <a:schemeClr val="bg1"/>
                </a:solidFill>
              </a:rPr>
              <a:t>Repetition</a:t>
            </a:r>
          </a:p>
          <a:p>
            <a:pPr marL="0" lvl="0" indent="0">
              <a:buFont typeface="Arial" panose="020B0604020202020204" pitchFamily="34" charset="0"/>
              <a:buNone/>
            </a:pPr>
            <a:r>
              <a:rPr lang="en-US" dirty="0">
                <a:solidFill>
                  <a:schemeClr val="bg1"/>
                </a:solidFill>
              </a:rPr>
              <a:t>Seek Professional Help</a:t>
            </a:r>
          </a:p>
          <a:p>
            <a:pPr marL="0" lvl="0" indent="0">
              <a:buFont typeface="Arial" panose="020B0604020202020204" pitchFamily="34" charset="0"/>
              <a:buNone/>
            </a:pPr>
            <a:r>
              <a:rPr lang="en-US" dirty="0">
                <a:solidFill>
                  <a:schemeClr val="bg1"/>
                </a:solidFill>
              </a:rPr>
              <a:t>Be Patient and Persistent</a:t>
            </a:r>
            <a:endParaRPr lang="en-UG" dirty="0">
              <a:solidFill>
                <a:schemeClr val="bg1"/>
              </a:solidFill>
            </a:endParaRPr>
          </a:p>
          <a:p>
            <a:endParaRPr lang="en-UG" sz="1200" dirty="0">
              <a:solidFill>
                <a:schemeClr val="bg1"/>
              </a:solidFill>
            </a:endParaRPr>
          </a:p>
          <a:p>
            <a:pPr marL="0" lvl="0" indent="0" algn="l" rtl="0">
              <a:spcBef>
                <a:spcPts val="250"/>
              </a:spcBef>
              <a:spcAft>
                <a:spcPts val="0"/>
              </a:spcAft>
              <a:buNone/>
            </a:pPr>
            <a:r>
              <a:rPr lang="en-US" sz="1200" b="1" dirty="0">
                <a:solidFill>
                  <a:schemeClr val="tx1"/>
                </a:solidFill>
                <a:ea typeface="Calibri"/>
                <a:cs typeface="Calibri"/>
                <a:sym typeface="Calibri"/>
              </a:rPr>
              <a:t>Click &gt; icon to continue</a:t>
            </a:r>
          </a:p>
          <a:p>
            <a:pPr marL="0" lvl="0" indent="0" algn="l" rtl="0">
              <a:spcBef>
                <a:spcPts val="250"/>
              </a:spcBef>
              <a:spcAft>
                <a:spcPts val="0"/>
              </a:spcAft>
              <a:buNone/>
            </a:pPr>
            <a:endParaRPr lang="en-US" sz="1200" b="1" dirty="0">
              <a:solidFill>
                <a:schemeClr val="tx1"/>
              </a:solidFill>
              <a:ea typeface="Calibri"/>
              <a:cs typeface="Calibri"/>
              <a:sym typeface="Calibri"/>
            </a:endParaRPr>
          </a:p>
          <a:p>
            <a:pPr marL="0" lvl="0" indent="0" algn="l" rtl="0">
              <a:spcBef>
                <a:spcPts val="250"/>
              </a:spcBef>
              <a:spcAft>
                <a:spcPts val="0"/>
              </a:spcAft>
              <a:buNone/>
            </a:pPr>
            <a:r>
              <a:rPr lang="en-US" b="1" dirty="0">
                <a:solidFill>
                  <a:schemeClr val="tx1"/>
                </a:solidFill>
                <a:ea typeface="Calibri"/>
                <a:cs typeface="Calibri"/>
                <a:sym typeface="Calibri"/>
              </a:rPr>
              <a:t>Art Direction Notes: </a:t>
            </a:r>
            <a:r>
              <a:rPr lang="en-US" b="0" dirty="0">
                <a:solidFill>
                  <a:schemeClr val="tx1"/>
                </a:solidFill>
                <a:ea typeface="Calibri"/>
                <a:cs typeface="Calibri"/>
                <a:sym typeface="Calibri"/>
              </a:rPr>
              <a:t>Synch the OST with VO.</a:t>
            </a:r>
            <a:endParaRPr lang="en-US" b="0" dirty="0"/>
          </a:p>
        </p:txBody>
      </p:sp>
      <p:sp>
        <p:nvSpPr>
          <p:cNvPr id="4" name="Slide Number Placeholder 3"/>
          <p:cNvSpPr>
            <a:spLocks noGrp="1"/>
          </p:cNvSpPr>
          <p:nvPr>
            <p:ph type="sldNum" sz="quarter" idx="5"/>
          </p:nvPr>
        </p:nvSpPr>
        <p:spPr/>
        <p:txBody>
          <a:bodyPr/>
          <a:lstStyle/>
          <a:p>
            <a:fld id="{E257705A-9AC5-43B3-935C-F11C123156F7}" type="slidenum">
              <a:rPr lang="en-US" smtClean="0"/>
              <a:t>6</a:t>
            </a:fld>
            <a:endParaRPr lang="en-US"/>
          </a:p>
        </p:txBody>
      </p:sp>
    </p:spTree>
    <p:extLst>
      <p:ext uri="{BB962C8B-B14F-4D97-AF65-F5344CB8AC3E}">
        <p14:creationId xmlns:p14="http://schemas.microsoft.com/office/powerpoint/2010/main" val="71863260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solidFill>
                  <a:schemeClr val="tx1"/>
                </a:solidFill>
                <a:ea typeface="Calibri"/>
                <a:cs typeface="Calibri"/>
                <a:sym typeface="Calibri"/>
              </a:rPr>
              <a:t>Screen No.: 12</a:t>
            </a:r>
            <a:endParaRPr lang="en-US" dirty="0">
              <a:solidFill>
                <a:schemeClr val="tx1"/>
              </a:solidFill>
            </a:endParaRPr>
          </a:p>
          <a:p>
            <a:pPr>
              <a:spcAft>
                <a:spcPts val="250"/>
              </a:spcAft>
              <a:defRPr/>
            </a:pPr>
            <a:r>
              <a:rPr lang="en-US" b="1" dirty="0">
                <a:solidFill>
                  <a:schemeClr val="tx1"/>
                </a:solidFill>
                <a:ea typeface="Calibri"/>
                <a:cs typeface="Calibri"/>
                <a:sym typeface="Calibri"/>
              </a:rPr>
              <a:t>Screen Type: </a:t>
            </a:r>
            <a:r>
              <a:rPr lang="en-US" altLang="en-US" sz="1200" dirty="0">
                <a:solidFill>
                  <a:schemeClr val="tx1"/>
                </a:solidFill>
                <a:cs typeface="Calibri" panose="020F0502020204030204" pitchFamily="34" charset="0"/>
              </a:rPr>
              <a:t>KC 1 –Gamified scoring quiz</a:t>
            </a:r>
          </a:p>
          <a:p>
            <a:r>
              <a:rPr lang="en-US" b="1" dirty="0">
                <a:solidFill>
                  <a:schemeClr val="tx1"/>
                </a:solidFill>
                <a:ea typeface="Calibri"/>
                <a:cs typeface="Calibri"/>
                <a:sym typeface="Calibri"/>
              </a:rPr>
              <a:t>Narration: </a:t>
            </a:r>
            <a:r>
              <a:rPr lang="en-US" sz="1200" b="0" i="0" dirty="0">
                <a:solidFill>
                  <a:srgbClr val="001848"/>
                </a:solidFill>
                <a:latin typeface="Helvetica" pitchFamily="2" charset="0"/>
              </a:rPr>
              <a:t>Some affirmation examples will be shown on screen. Identify the correct affirmation by clicking the “YES” and “NO” buttons provided below.</a:t>
            </a:r>
            <a:endParaRPr lang="en-US" sz="800" b="0" i="0" dirty="0">
              <a:solidFill>
                <a:srgbClr val="001848"/>
              </a:solidFill>
              <a:latin typeface="Helvetica" pitchFamily="2" charset="0"/>
            </a:endParaRPr>
          </a:p>
          <a:p>
            <a:pPr algn="l">
              <a:buFont typeface="Arial" panose="020B0604020202020204" pitchFamily="34" charset="0"/>
              <a:buNone/>
            </a:pPr>
            <a:endParaRPr lang="en-US" b="0" i="0" dirty="0">
              <a:solidFill>
                <a:srgbClr val="374151"/>
              </a:solidFill>
              <a:effectLst/>
              <a:ea typeface="Calibri"/>
              <a:cs typeface="Calibri"/>
              <a:sym typeface="Calibri"/>
            </a:endParaRPr>
          </a:p>
          <a:p>
            <a:pPr algn="l">
              <a:buFont typeface="Arial" panose="020B0604020202020204" pitchFamily="34" charset="0"/>
              <a:buNone/>
            </a:pPr>
            <a:r>
              <a:rPr lang="en-US" b="1" dirty="0">
                <a:solidFill>
                  <a:schemeClr val="tx1"/>
                </a:solidFill>
                <a:ea typeface="Calibri"/>
                <a:cs typeface="Calibri"/>
                <a:sym typeface="Calibri"/>
              </a:rPr>
              <a:t>Art Direction Notes: Make the affirmations appear one by one on screen. Set the timer for 60 seconds. Create a scored quiz. </a:t>
            </a:r>
          </a:p>
          <a:p>
            <a:pPr algn="l">
              <a:buFont typeface="Arial" panose="020B0604020202020204" pitchFamily="34" charset="0"/>
              <a:buNone/>
            </a:pPr>
            <a:r>
              <a:rPr lang="en-US" b="1" dirty="0">
                <a:solidFill>
                  <a:schemeClr val="tx1"/>
                </a:solidFill>
                <a:ea typeface="Calibri"/>
                <a:cs typeface="Calibri"/>
                <a:sym typeface="Calibri"/>
              </a:rPr>
              <a:t>This statement belongs to NO category.</a:t>
            </a:r>
            <a:endParaRPr lang="en-US" dirty="0"/>
          </a:p>
        </p:txBody>
      </p:sp>
      <p:sp>
        <p:nvSpPr>
          <p:cNvPr id="4" name="Slide Number Placeholder 3"/>
          <p:cNvSpPr>
            <a:spLocks noGrp="1"/>
          </p:cNvSpPr>
          <p:nvPr>
            <p:ph type="sldNum" sz="quarter" idx="5"/>
          </p:nvPr>
        </p:nvSpPr>
        <p:spPr/>
        <p:txBody>
          <a:bodyPr/>
          <a:lstStyle/>
          <a:p>
            <a:fld id="{E257705A-9AC5-43B3-935C-F11C123156F7}" type="slidenum">
              <a:rPr lang="en-US" smtClean="0"/>
              <a:t>60</a:t>
            </a:fld>
            <a:endParaRPr lang="en-US"/>
          </a:p>
        </p:txBody>
      </p:sp>
    </p:spTree>
    <p:extLst>
      <p:ext uri="{BB962C8B-B14F-4D97-AF65-F5344CB8AC3E}">
        <p14:creationId xmlns:p14="http://schemas.microsoft.com/office/powerpoint/2010/main" val="16652110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solidFill>
                  <a:schemeClr val="tx1"/>
                </a:solidFill>
                <a:ea typeface="Calibri"/>
                <a:cs typeface="Calibri"/>
                <a:sym typeface="Calibri"/>
              </a:rPr>
              <a:t>Continued screen.</a:t>
            </a:r>
          </a:p>
          <a:p>
            <a:pPr marL="0" lvl="0" indent="0" algn="l" rtl="0">
              <a:spcBef>
                <a:spcPts val="0"/>
              </a:spcBef>
              <a:spcAft>
                <a:spcPts val="0"/>
              </a:spcAft>
              <a:buNone/>
            </a:pPr>
            <a:r>
              <a:rPr lang="en-US" b="1" dirty="0">
                <a:solidFill>
                  <a:schemeClr val="tx1"/>
                </a:solidFill>
                <a:ea typeface="Calibri"/>
                <a:cs typeface="Calibri"/>
                <a:sym typeface="Calibri"/>
              </a:rPr>
              <a:t>Screen No.: 12</a:t>
            </a:r>
            <a:endParaRPr lang="en-US" dirty="0">
              <a:solidFill>
                <a:schemeClr val="tx1"/>
              </a:solidFill>
            </a:endParaRPr>
          </a:p>
          <a:p>
            <a:pPr>
              <a:spcAft>
                <a:spcPts val="250"/>
              </a:spcAft>
              <a:defRPr/>
            </a:pPr>
            <a:r>
              <a:rPr lang="en-US" b="1" dirty="0">
                <a:solidFill>
                  <a:schemeClr val="tx1"/>
                </a:solidFill>
                <a:ea typeface="Calibri"/>
                <a:cs typeface="Calibri"/>
                <a:sym typeface="Calibri"/>
              </a:rPr>
              <a:t>Screen Type: </a:t>
            </a:r>
            <a:r>
              <a:rPr lang="en-US" altLang="en-US" sz="1200" dirty="0">
                <a:solidFill>
                  <a:schemeClr val="tx1"/>
                </a:solidFill>
                <a:cs typeface="Calibri" panose="020F0502020204030204" pitchFamily="34" charset="0"/>
              </a:rPr>
              <a:t>KC 1 –Gamified scoring quiz</a:t>
            </a:r>
          </a:p>
          <a:p>
            <a:r>
              <a:rPr lang="en-US" b="1" dirty="0">
                <a:solidFill>
                  <a:schemeClr val="tx1"/>
                </a:solidFill>
                <a:ea typeface="Calibri"/>
                <a:cs typeface="Calibri"/>
                <a:sym typeface="Calibri"/>
              </a:rPr>
              <a:t>Narration: </a:t>
            </a:r>
            <a:r>
              <a:rPr lang="en-US" sz="1200" b="0" i="0" dirty="0">
                <a:solidFill>
                  <a:srgbClr val="001848"/>
                </a:solidFill>
                <a:latin typeface="Helvetica" pitchFamily="2" charset="0"/>
              </a:rPr>
              <a:t>Some affirmation examples will be shown on screen. Identify the correct affirmation by clicking the “YES” and “NO” buttons provided below.</a:t>
            </a:r>
            <a:endParaRPr lang="en-US" sz="800" b="0" i="0" dirty="0">
              <a:solidFill>
                <a:srgbClr val="001848"/>
              </a:solidFill>
              <a:latin typeface="Helvetica" pitchFamily="2" charset="0"/>
            </a:endParaRPr>
          </a:p>
          <a:p>
            <a:pPr algn="l">
              <a:buFont typeface="Arial" panose="020B0604020202020204" pitchFamily="34" charset="0"/>
              <a:buNone/>
            </a:pPr>
            <a:endParaRPr lang="en-US" b="0" i="0" dirty="0">
              <a:solidFill>
                <a:srgbClr val="374151"/>
              </a:solidFill>
              <a:effectLst/>
              <a:ea typeface="Calibri"/>
              <a:cs typeface="Calibri"/>
              <a:sym typeface="Calibri"/>
            </a:endParaRPr>
          </a:p>
          <a:p>
            <a:pPr algn="l">
              <a:buFont typeface="Arial" panose="020B0604020202020204" pitchFamily="34" charset="0"/>
              <a:buNone/>
            </a:pPr>
            <a:r>
              <a:rPr lang="en-US" b="1" dirty="0">
                <a:solidFill>
                  <a:schemeClr val="tx1"/>
                </a:solidFill>
                <a:ea typeface="Calibri"/>
                <a:cs typeface="Calibri"/>
                <a:sym typeface="Calibri"/>
              </a:rPr>
              <a:t>Art Direction Notes: Make the affirmations appear one by one on screen. Set the timer for 60 seconds. Create a scored quiz.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olidFill>
                  <a:schemeClr val="tx1"/>
                </a:solidFill>
                <a:ea typeface="Calibri"/>
                <a:cs typeface="Calibri"/>
                <a:sym typeface="Calibri"/>
              </a:rPr>
              <a:t>This statement belongs to YES category.</a:t>
            </a:r>
            <a:endParaRPr lang="en-US" dirty="0"/>
          </a:p>
          <a:p>
            <a:pPr algn="l">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257705A-9AC5-43B3-935C-F11C123156F7}" type="slidenum">
              <a:rPr lang="en-US" smtClean="0"/>
              <a:t>61</a:t>
            </a:fld>
            <a:endParaRPr lang="en-US"/>
          </a:p>
        </p:txBody>
      </p:sp>
    </p:spTree>
    <p:extLst>
      <p:ext uri="{BB962C8B-B14F-4D97-AF65-F5344CB8AC3E}">
        <p14:creationId xmlns:p14="http://schemas.microsoft.com/office/powerpoint/2010/main" val="33647274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ea typeface="Calibri"/>
                <a:cs typeface="Calibri"/>
                <a:sym typeface="Calibri"/>
              </a:rPr>
              <a:t>Continued screen.</a:t>
            </a:r>
          </a:p>
          <a:p>
            <a:pPr marL="0" lvl="0" indent="0" algn="l" rtl="0">
              <a:spcBef>
                <a:spcPts val="0"/>
              </a:spcBef>
              <a:spcAft>
                <a:spcPts val="0"/>
              </a:spcAft>
              <a:buNone/>
            </a:pPr>
            <a:endParaRPr lang="en-US" b="1" dirty="0">
              <a:solidFill>
                <a:schemeClr val="tx1"/>
              </a:solidFill>
              <a:ea typeface="Calibri"/>
              <a:cs typeface="Calibri"/>
              <a:sym typeface="Calibri"/>
            </a:endParaRPr>
          </a:p>
          <a:p>
            <a:pPr marL="0" lvl="0" indent="0" algn="l" rtl="0">
              <a:spcBef>
                <a:spcPts val="0"/>
              </a:spcBef>
              <a:spcAft>
                <a:spcPts val="0"/>
              </a:spcAft>
              <a:buNone/>
            </a:pPr>
            <a:r>
              <a:rPr lang="en-US" b="1" dirty="0">
                <a:solidFill>
                  <a:schemeClr val="tx1"/>
                </a:solidFill>
                <a:ea typeface="Calibri"/>
                <a:cs typeface="Calibri"/>
                <a:sym typeface="Calibri"/>
              </a:rPr>
              <a:t>Screen No.: 12</a:t>
            </a:r>
            <a:endParaRPr lang="en-US" dirty="0">
              <a:solidFill>
                <a:schemeClr val="tx1"/>
              </a:solidFill>
            </a:endParaRPr>
          </a:p>
          <a:p>
            <a:pPr>
              <a:spcAft>
                <a:spcPts val="250"/>
              </a:spcAft>
              <a:defRPr/>
            </a:pPr>
            <a:r>
              <a:rPr lang="en-US" b="1" dirty="0">
                <a:solidFill>
                  <a:schemeClr val="tx1"/>
                </a:solidFill>
                <a:ea typeface="Calibri"/>
                <a:cs typeface="Calibri"/>
                <a:sym typeface="Calibri"/>
              </a:rPr>
              <a:t>Screen Type: </a:t>
            </a:r>
            <a:r>
              <a:rPr lang="en-US" altLang="en-US" sz="1200" dirty="0">
                <a:solidFill>
                  <a:schemeClr val="tx1"/>
                </a:solidFill>
                <a:cs typeface="Calibri" panose="020F0502020204030204" pitchFamily="34" charset="0"/>
              </a:rPr>
              <a:t>KC 1 –Gamified scoring quiz</a:t>
            </a:r>
          </a:p>
          <a:p>
            <a:r>
              <a:rPr lang="en-US" b="1" dirty="0">
                <a:solidFill>
                  <a:schemeClr val="tx1"/>
                </a:solidFill>
                <a:ea typeface="Calibri"/>
                <a:cs typeface="Calibri"/>
                <a:sym typeface="Calibri"/>
              </a:rPr>
              <a:t>Narration: </a:t>
            </a:r>
            <a:r>
              <a:rPr lang="en-US" sz="1200" b="0" i="0" dirty="0">
                <a:solidFill>
                  <a:srgbClr val="001848"/>
                </a:solidFill>
                <a:latin typeface="Helvetica" pitchFamily="2" charset="0"/>
              </a:rPr>
              <a:t>Some affirmation examples will be shown on screen. Identify the correct affirmation by clicking the “YES” and “NO” buttons provided below.</a:t>
            </a:r>
            <a:endParaRPr lang="en-US" sz="800" b="0" i="0" dirty="0">
              <a:solidFill>
                <a:srgbClr val="001848"/>
              </a:solidFill>
              <a:latin typeface="Helvetica" pitchFamily="2" charset="0"/>
            </a:endParaRPr>
          </a:p>
          <a:p>
            <a:pPr algn="l">
              <a:buFont typeface="Arial" panose="020B0604020202020204" pitchFamily="34" charset="0"/>
              <a:buNone/>
            </a:pPr>
            <a:endParaRPr lang="en-US" b="0" i="0" dirty="0">
              <a:solidFill>
                <a:srgbClr val="374151"/>
              </a:solidFill>
              <a:effectLst/>
              <a:ea typeface="Calibri"/>
              <a:cs typeface="Calibri"/>
              <a:sym typeface="Calibri"/>
            </a:endParaRPr>
          </a:p>
          <a:p>
            <a:pPr algn="l">
              <a:buFont typeface="Arial" panose="020B0604020202020204" pitchFamily="34" charset="0"/>
              <a:buNone/>
            </a:pPr>
            <a:r>
              <a:rPr lang="en-US" b="1" dirty="0">
                <a:solidFill>
                  <a:schemeClr val="tx1"/>
                </a:solidFill>
                <a:ea typeface="Calibri"/>
                <a:cs typeface="Calibri"/>
                <a:sym typeface="Calibri"/>
              </a:rPr>
              <a:t>Art Direction Notes: Make the affirmations appear one by one on screen. Set the timer for 60 seconds. Create a scored quiz.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olidFill>
                  <a:schemeClr val="tx1"/>
                </a:solidFill>
                <a:ea typeface="Calibri"/>
                <a:cs typeface="Calibri"/>
                <a:sym typeface="Calibri"/>
              </a:rPr>
              <a:t>This statement belongs to NO category.</a:t>
            </a:r>
            <a:endParaRPr lang="en-US" dirty="0"/>
          </a:p>
          <a:p>
            <a:pPr algn="l">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257705A-9AC5-43B3-935C-F11C123156F7}" type="slidenum">
              <a:rPr lang="en-US" smtClean="0"/>
              <a:t>62</a:t>
            </a:fld>
            <a:endParaRPr lang="en-US"/>
          </a:p>
        </p:txBody>
      </p:sp>
    </p:spTree>
    <p:extLst>
      <p:ext uri="{BB962C8B-B14F-4D97-AF65-F5344CB8AC3E}">
        <p14:creationId xmlns:p14="http://schemas.microsoft.com/office/powerpoint/2010/main" val="31351628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solidFill>
                  <a:schemeClr val="tx1"/>
                </a:solidFill>
                <a:ea typeface="Calibri"/>
                <a:cs typeface="Calibri"/>
                <a:sym typeface="Calibri"/>
              </a:rPr>
              <a:t>Continued screen.</a:t>
            </a:r>
          </a:p>
          <a:p>
            <a:pPr marL="0" lvl="0" indent="0" algn="l" rtl="0">
              <a:spcBef>
                <a:spcPts val="0"/>
              </a:spcBef>
              <a:spcAft>
                <a:spcPts val="0"/>
              </a:spcAft>
              <a:buNone/>
            </a:pPr>
            <a:r>
              <a:rPr lang="en-US" b="1" dirty="0">
                <a:solidFill>
                  <a:schemeClr val="tx1"/>
                </a:solidFill>
                <a:ea typeface="Calibri"/>
                <a:cs typeface="Calibri"/>
                <a:sym typeface="Calibri"/>
              </a:rPr>
              <a:t>Screen No.: 12</a:t>
            </a:r>
            <a:endParaRPr lang="en-US" dirty="0">
              <a:solidFill>
                <a:schemeClr val="tx1"/>
              </a:solidFill>
            </a:endParaRPr>
          </a:p>
          <a:p>
            <a:pPr>
              <a:spcAft>
                <a:spcPts val="250"/>
              </a:spcAft>
              <a:defRPr/>
            </a:pPr>
            <a:r>
              <a:rPr lang="en-US" b="1" dirty="0">
                <a:solidFill>
                  <a:schemeClr val="tx1"/>
                </a:solidFill>
                <a:ea typeface="Calibri"/>
                <a:cs typeface="Calibri"/>
                <a:sym typeface="Calibri"/>
              </a:rPr>
              <a:t>Screen Type: </a:t>
            </a:r>
            <a:r>
              <a:rPr lang="en-US" altLang="en-US" sz="1200" dirty="0">
                <a:solidFill>
                  <a:schemeClr val="tx1"/>
                </a:solidFill>
                <a:cs typeface="Calibri" panose="020F0502020204030204" pitchFamily="34" charset="0"/>
              </a:rPr>
              <a:t>KC 1 –Gamified scoring quiz</a:t>
            </a:r>
          </a:p>
          <a:p>
            <a:r>
              <a:rPr lang="en-US" b="1" dirty="0">
                <a:solidFill>
                  <a:schemeClr val="tx1"/>
                </a:solidFill>
                <a:ea typeface="Calibri"/>
                <a:cs typeface="Calibri"/>
                <a:sym typeface="Calibri"/>
              </a:rPr>
              <a:t>Narration: </a:t>
            </a:r>
            <a:r>
              <a:rPr lang="en-US" sz="1200" b="0" i="0" dirty="0">
                <a:solidFill>
                  <a:srgbClr val="001848"/>
                </a:solidFill>
                <a:latin typeface="Helvetica" pitchFamily="2" charset="0"/>
              </a:rPr>
              <a:t>Some affirmation examples will be shown on screen. Identify the correct affirmation by clicking the “YES” and “NO” buttons provided below.</a:t>
            </a:r>
            <a:endParaRPr lang="en-US" sz="800" b="0" i="0" dirty="0">
              <a:solidFill>
                <a:srgbClr val="001848"/>
              </a:solidFill>
              <a:latin typeface="Helvetica" pitchFamily="2" charset="0"/>
            </a:endParaRPr>
          </a:p>
          <a:p>
            <a:pPr algn="l">
              <a:buFont typeface="Arial" panose="020B0604020202020204" pitchFamily="34" charset="0"/>
              <a:buNone/>
            </a:pPr>
            <a:endParaRPr lang="en-US" b="0" i="0" dirty="0">
              <a:solidFill>
                <a:srgbClr val="374151"/>
              </a:solidFill>
              <a:effectLst/>
              <a:ea typeface="Calibri"/>
              <a:cs typeface="Calibri"/>
              <a:sym typeface="Calibri"/>
            </a:endParaRPr>
          </a:p>
          <a:p>
            <a:pPr algn="l">
              <a:buFont typeface="Arial" panose="020B0604020202020204" pitchFamily="34" charset="0"/>
              <a:buNone/>
            </a:pPr>
            <a:r>
              <a:rPr lang="en-US" b="1" dirty="0">
                <a:solidFill>
                  <a:schemeClr val="tx1"/>
                </a:solidFill>
                <a:ea typeface="Calibri"/>
                <a:cs typeface="Calibri"/>
                <a:sym typeface="Calibri"/>
              </a:rPr>
              <a:t>Art Direction Notes: Make the affirmations appear one by one on screen. Set the timer for 60 seconds. Create a scored quiz.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olidFill>
                  <a:schemeClr val="tx1"/>
                </a:solidFill>
                <a:ea typeface="Calibri"/>
                <a:cs typeface="Calibri"/>
                <a:sym typeface="Calibri"/>
              </a:rPr>
              <a:t>This statement belongs to YES category.</a:t>
            </a:r>
            <a:endParaRPr lang="en-US" dirty="0"/>
          </a:p>
          <a:p>
            <a:pPr algn="l">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257705A-9AC5-43B3-935C-F11C123156F7}" type="slidenum">
              <a:rPr lang="en-US" smtClean="0"/>
              <a:t>63</a:t>
            </a:fld>
            <a:endParaRPr lang="en-US"/>
          </a:p>
        </p:txBody>
      </p:sp>
    </p:spTree>
    <p:extLst>
      <p:ext uri="{BB962C8B-B14F-4D97-AF65-F5344CB8AC3E}">
        <p14:creationId xmlns:p14="http://schemas.microsoft.com/office/powerpoint/2010/main" val="21218876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ea typeface="Calibri"/>
                <a:cs typeface="Calibri"/>
                <a:sym typeface="Calibri"/>
              </a:rPr>
              <a:t>Continued screen.</a:t>
            </a:r>
          </a:p>
          <a:p>
            <a:pPr marL="0" lvl="0" indent="0" algn="l" rtl="0">
              <a:spcBef>
                <a:spcPts val="0"/>
              </a:spcBef>
              <a:spcAft>
                <a:spcPts val="0"/>
              </a:spcAft>
              <a:buNone/>
            </a:pPr>
            <a:r>
              <a:rPr lang="en-US" b="1" dirty="0">
                <a:solidFill>
                  <a:schemeClr val="tx1"/>
                </a:solidFill>
                <a:ea typeface="Calibri"/>
                <a:cs typeface="Calibri"/>
                <a:sym typeface="Calibri"/>
              </a:rPr>
              <a:t>Screen No.: 12</a:t>
            </a:r>
            <a:endParaRPr lang="en-US" dirty="0">
              <a:solidFill>
                <a:schemeClr val="tx1"/>
              </a:solidFill>
            </a:endParaRPr>
          </a:p>
          <a:p>
            <a:pPr>
              <a:spcAft>
                <a:spcPts val="250"/>
              </a:spcAft>
              <a:defRPr/>
            </a:pPr>
            <a:r>
              <a:rPr lang="en-US" b="1" dirty="0">
                <a:solidFill>
                  <a:schemeClr val="tx1"/>
                </a:solidFill>
                <a:ea typeface="Calibri"/>
                <a:cs typeface="Calibri"/>
                <a:sym typeface="Calibri"/>
              </a:rPr>
              <a:t>Screen Type: </a:t>
            </a:r>
            <a:r>
              <a:rPr lang="en-US" altLang="en-US" sz="1200" dirty="0">
                <a:solidFill>
                  <a:schemeClr val="tx1"/>
                </a:solidFill>
                <a:cs typeface="Calibri" panose="020F0502020204030204" pitchFamily="34" charset="0"/>
              </a:rPr>
              <a:t>KC 1 –Gamified scoring quiz</a:t>
            </a:r>
          </a:p>
          <a:p>
            <a:r>
              <a:rPr lang="en-US" b="1" dirty="0">
                <a:solidFill>
                  <a:schemeClr val="tx1"/>
                </a:solidFill>
                <a:ea typeface="Calibri"/>
                <a:cs typeface="Calibri"/>
                <a:sym typeface="Calibri"/>
              </a:rPr>
              <a:t>Narration: </a:t>
            </a:r>
            <a:r>
              <a:rPr lang="en-US" sz="1200" b="0" i="0" dirty="0">
                <a:solidFill>
                  <a:srgbClr val="001848"/>
                </a:solidFill>
                <a:latin typeface="Helvetica" pitchFamily="2" charset="0"/>
              </a:rPr>
              <a:t>Some affirmation examples will be shown on screen. Identify the correct affirmation by clicking the “YES” and “NO” buttons provided below.</a:t>
            </a:r>
            <a:endParaRPr lang="en-US" sz="800" b="0" i="0" dirty="0">
              <a:solidFill>
                <a:srgbClr val="001848"/>
              </a:solidFill>
              <a:latin typeface="Helvetica" pitchFamily="2" charset="0"/>
            </a:endParaRPr>
          </a:p>
          <a:p>
            <a:pPr algn="l">
              <a:buFont typeface="Arial" panose="020B0604020202020204" pitchFamily="34" charset="0"/>
              <a:buNone/>
            </a:pPr>
            <a:endParaRPr lang="en-US" b="0" i="0" dirty="0">
              <a:solidFill>
                <a:srgbClr val="374151"/>
              </a:solidFill>
              <a:effectLst/>
              <a:ea typeface="Calibri"/>
              <a:cs typeface="Calibri"/>
              <a:sym typeface="Calibri"/>
            </a:endParaRPr>
          </a:p>
          <a:p>
            <a:pPr algn="l">
              <a:buFont typeface="Arial" panose="020B0604020202020204" pitchFamily="34" charset="0"/>
              <a:buNone/>
            </a:pPr>
            <a:r>
              <a:rPr lang="en-US" b="1" dirty="0">
                <a:solidFill>
                  <a:schemeClr val="tx1"/>
                </a:solidFill>
                <a:ea typeface="Calibri"/>
                <a:cs typeface="Calibri"/>
                <a:sym typeface="Calibri"/>
              </a:rPr>
              <a:t>Art Direction Notes: Make the affirmations appear one by one on screen. Set the timer for 60 seconds. Create a scored quiz.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olidFill>
                  <a:schemeClr val="tx1"/>
                </a:solidFill>
                <a:ea typeface="Calibri"/>
                <a:cs typeface="Calibri"/>
                <a:sym typeface="Calibri"/>
              </a:rPr>
              <a:t>This statement belongs to NO category.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solidFill>
                <a:schemeClr val="tx1"/>
              </a:solidFill>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olidFill>
                  <a:schemeClr val="tx1"/>
                </a:solidFill>
                <a:ea typeface="Calibri"/>
                <a:cs typeface="Calibri"/>
                <a:sym typeface="Calibri"/>
              </a:rPr>
              <a:t>Once the timer is over, Show the results on screen.</a:t>
            </a:r>
            <a:endParaRPr lang="en-US" dirty="0"/>
          </a:p>
          <a:p>
            <a:pPr algn="l">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257705A-9AC5-43B3-935C-F11C123156F7}" type="slidenum">
              <a:rPr lang="en-US" smtClean="0"/>
              <a:t>64</a:t>
            </a:fld>
            <a:endParaRPr lang="en-US"/>
          </a:p>
        </p:txBody>
      </p:sp>
    </p:spTree>
    <p:extLst>
      <p:ext uri="{BB962C8B-B14F-4D97-AF65-F5344CB8AC3E}">
        <p14:creationId xmlns:p14="http://schemas.microsoft.com/office/powerpoint/2010/main" val="4378996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ea typeface="Calibri"/>
                <a:cs typeface="Calibri"/>
                <a:sym typeface="Calibri"/>
              </a:rPr>
              <a:t>Continued screen.</a:t>
            </a:r>
          </a:p>
          <a:p>
            <a:pPr marL="0" lvl="0" indent="0" algn="l" rtl="0">
              <a:spcBef>
                <a:spcPts val="0"/>
              </a:spcBef>
              <a:spcAft>
                <a:spcPts val="0"/>
              </a:spcAft>
              <a:buNone/>
            </a:pPr>
            <a:r>
              <a:rPr lang="en-US" b="1" dirty="0">
                <a:solidFill>
                  <a:schemeClr val="tx1"/>
                </a:solidFill>
                <a:ea typeface="Calibri"/>
                <a:cs typeface="Calibri"/>
                <a:sym typeface="Calibri"/>
              </a:rPr>
              <a:t>Screen No.: 12</a:t>
            </a:r>
            <a:endParaRPr lang="en-US" dirty="0">
              <a:solidFill>
                <a:schemeClr val="tx1"/>
              </a:solidFill>
            </a:endParaRPr>
          </a:p>
          <a:p>
            <a:pPr>
              <a:spcAft>
                <a:spcPts val="250"/>
              </a:spcAft>
              <a:defRPr/>
            </a:pPr>
            <a:r>
              <a:rPr lang="en-US" b="1" dirty="0">
                <a:solidFill>
                  <a:schemeClr val="tx1"/>
                </a:solidFill>
                <a:ea typeface="Calibri"/>
                <a:cs typeface="Calibri"/>
                <a:sym typeface="Calibri"/>
              </a:rPr>
              <a:t>Screen Type: </a:t>
            </a:r>
            <a:r>
              <a:rPr lang="en-US" altLang="en-US" sz="1200" dirty="0">
                <a:solidFill>
                  <a:schemeClr val="tx1"/>
                </a:solidFill>
                <a:cs typeface="Calibri" panose="020F0502020204030204" pitchFamily="34" charset="0"/>
              </a:rPr>
              <a:t>KC 1 –Gamified scoring quiz</a:t>
            </a:r>
          </a:p>
          <a:p>
            <a:r>
              <a:rPr lang="en-US" b="1" dirty="0">
                <a:solidFill>
                  <a:schemeClr val="tx1"/>
                </a:solidFill>
                <a:ea typeface="Calibri"/>
                <a:cs typeface="Calibri"/>
                <a:sym typeface="Calibri"/>
              </a:rPr>
              <a:t>Narration: </a:t>
            </a:r>
            <a:r>
              <a:rPr lang="en-US" sz="1200" b="0" i="0" dirty="0">
                <a:solidFill>
                  <a:srgbClr val="001848"/>
                </a:solidFill>
                <a:latin typeface="Helvetica" pitchFamily="2" charset="0"/>
              </a:rPr>
              <a:t>Some affirmation examples will be shown on screen. Identify the correct affirmation by clicking the “YES” and “NO” buttons provided below.</a:t>
            </a:r>
            <a:endParaRPr lang="en-US" sz="800" b="0" i="0" dirty="0">
              <a:solidFill>
                <a:srgbClr val="001848"/>
              </a:solidFill>
              <a:latin typeface="Helvetica" pitchFamily="2" charset="0"/>
            </a:endParaRPr>
          </a:p>
          <a:p>
            <a:pPr algn="l">
              <a:buFont typeface="Arial" panose="020B0604020202020204" pitchFamily="34" charset="0"/>
              <a:buNone/>
            </a:pPr>
            <a:endParaRPr lang="en-US" b="0" i="0" dirty="0">
              <a:solidFill>
                <a:srgbClr val="374151"/>
              </a:solidFill>
              <a:effectLst/>
              <a:ea typeface="Calibri"/>
              <a:cs typeface="Calibri"/>
              <a:sym typeface="Calibri"/>
            </a:endParaRPr>
          </a:p>
          <a:p>
            <a:pPr algn="l">
              <a:buFont typeface="Arial" panose="020B0604020202020204" pitchFamily="34" charset="0"/>
              <a:buNone/>
            </a:pPr>
            <a:r>
              <a:rPr lang="en-US" b="1" dirty="0">
                <a:solidFill>
                  <a:schemeClr val="tx1"/>
                </a:solidFill>
                <a:ea typeface="Calibri"/>
                <a:cs typeface="Calibri"/>
                <a:sym typeface="Calibri"/>
              </a:rPr>
              <a:t>Art Direction Notes: Make the affirmations appear one by one on screen. Set the timer for 60 seconds. Create a scored quiz.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solidFill>
                <a:schemeClr val="tx1"/>
              </a:solidFill>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olidFill>
                  <a:schemeClr val="tx1"/>
                </a:solidFill>
                <a:ea typeface="Calibri"/>
                <a:cs typeface="Calibri"/>
                <a:sym typeface="Calibri"/>
              </a:rPr>
              <a:t>Once the timer is over, Show the results on screen.</a:t>
            </a:r>
            <a:endParaRPr lang="en-US" dirty="0"/>
          </a:p>
          <a:p>
            <a:pPr algn="l">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257705A-9AC5-43B3-935C-F11C123156F7}" type="slidenum">
              <a:rPr lang="en-US" smtClean="0"/>
              <a:t>65</a:t>
            </a:fld>
            <a:endParaRPr lang="en-US"/>
          </a:p>
        </p:txBody>
      </p:sp>
    </p:spTree>
    <p:extLst>
      <p:ext uri="{BB962C8B-B14F-4D97-AF65-F5344CB8AC3E}">
        <p14:creationId xmlns:p14="http://schemas.microsoft.com/office/powerpoint/2010/main" val="29802754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B9FD83-6F03-4E44-84E6-BEE9424387C5}" type="slidenum">
              <a:rPr lang="en-US" smtClean="0"/>
              <a:t>66</a:t>
            </a:fld>
            <a:endParaRPr lang="en-US"/>
          </a:p>
        </p:txBody>
      </p:sp>
    </p:spTree>
    <p:extLst>
      <p:ext uri="{BB962C8B-B14F-4D97-AF65-F5344CB8AC3E}">
        <p14:creationId xmlns:p14="http://schemas.microsoft.com/office/powerpoint/2010/main" val="988982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solidFill>
                  <a:schemeClr val="tx1"/>
                </a:solidFill>
                <a:ea typeface="Calibri"/>
                <a:cs typeface="Calibri"/>
                <a:sym typeface="Calibri"/>
              </a:rPr>
              <a:t>Screen No.: 5</a:t>
            </a:r>
            <a:endParaRPr lang="en-US" dirty="0">
              <a:solidFill>
                <a:schemeClr val="tx1"/>
              </a:solidFill>
            </a:endParaRPr>
          </a:p>
          <a:p>
            <a:pPr marL="0" lvl="0" indent="0" algn="l" rtl="0">
              <a:spcBef>
                <a:spcPts val="250"/>
              </a:spcBef>
              <a:spcAft>
                <a:spcPts val="0"/>
              </a:spcAft>
              <a:buNone/>
            </a:pPr>
            <a:r>
              <a:rPr lang="en-US" b="1" dirty="0">
                <a:solidFill>
                  <a:schemeClr val="tx1"/>
                </a:solidFill>
                <a:ea typeface="Calibri"/>
                <a:cs typeface="Calibri"/>
                <a:sym typeface="Calibri"/>
              </a:rPr>
              <a:t>Screen Type: </a:t>
            </a:r>
            <a:r>
              <a:rPr lang="en-US" b="0" dirty="0">
                <a:solidFill>
                  <a:schemeClr val="tx1"/>
                </a:solidFill>
                <a:ea typeface="Calibri"/>
                <a:cs typeface="Calibri"/>
                <a:sym typeface="Calibri"/>
              </a:rPr>
              <a:t>static</a:t>
            </a:r>
            <a:endParaRPr lang="en-US" b="0" dirty="0">
              <a:solidFill>
                <a:schemeClr val="tx1"/>
              </a:solidFill>
            </a:endParaRPr>
          </a:p>
          <a:p>
            <a:r>
              <a:rPr lang="en-US" b="1" dirty="0">
                <a:solidFill>
                  <a:schemeClr val="tx1"/>
                </a:solidFill>
                <a:ea typeface="Calibri"/>
                <a:cs typeface="Calibri"/>
                <a:sym typeface="Calibri"/>
              </a:rPr>
              <a:t>Narration: </a:t>
            </a:r>
            <a:r>
              <a:rPr lang="en-US" sz="1200" dirty="0">
                <a:solidFill>
                  <a:schemeClr val="bg1"/>
                </a:solidFill>
              </a:rPr>
              <a:t>The first step is becoming aware of the negative or limiting beliefs and thought patterns you want to change. This requires self-reflection and introspection. You can use journaling to help identify these beliefs and thought patterns.</a:t>
            </a:r>
            <a:endParaRPr lang="en-UG" sz="1200" dirty="0">
              <a:solidFill>
                <a:schemeClr val="bg1"/>
              </a:solidFill>
            </a:endParaRPr>
          </a:p>
          <a:p>
            <a:endParaRPr lang="en-UG" sz="1200" dirty="0">
              <a:solidFill>
                <a:schemeClr val="bg1"/>
              </a:solidFill>
            </a:endParaRPr>
          </a:p>
          <a:p>
            <a:pPr marL="0" lvl="0" indent="0" algn="l" rtl="0">
              <a:spcBef>
                <a:spcPts val="250"/>
              </a:spcBef>
              <a:spcAft>
                <a:spcPts val="0"/>
              </a:spcAft>
              <a:buNone/>
            </a:pPr>
            <a:r>
              <a:rPr lang="en-US" sz="1200" b="1" dirty="0">
                <a:solidFill>
                  <a:schemeClr val="tx1"/>
                </a:solidFill>
                <a:ea typeface="Calibri"/>
                <a:cs typeface="Calibri"/>
                <a:sym typeface="Calibri"/>
              </a:rPr>
              <a:t>Click &gt; icon to continue</a:t>
            </a:r>
          </a:p>
          <a:p>
            <a:pPr marL="0" lvl="0" indent="0" algn="l" rtl="0">
              <a:spcBef>
                <a:spcPts val="250"/>
              </a:spcBef>
              <a:spcAft>
                <a:spcPts val="0"/>
              </a:spcAft>
              <a:buNone/>
            </a:pPr>
            <a:endParaRPr lang="en-US" sz="1200" b="1" dirty="0">
              <a:solidFill>
                <a:schemeClr val="tx1"/>
              </a:solidFill>
              <a:ea typeface="Calibri"/>
              <a:cs typeface="Calibri"/>
              <a:sym typeface="Calibri"/>
            </a:endParaRPr>
          </a:p>
          <a:p>
            <a:pPr marL="0" lvl="0" indent="0" algn="l" rtl="0">
              <a:spcBef>
                <a:spcPts val="250"/>
              </a:spcBef>
              <a:spcAft>
                <a:spcPts val="0"/>
              </a:spcAft>
              <a:buNone/>
            </a:pPr>
            <a:r>
              <a:rPr lang="en-US" b="1" dirty="0">
                <a:solidFill>
                  <a:schemeClr val="tx1"/>
                </a:solidFill>
                <a:ea typeface="Calibri"/>
                <a:cs typeface="Calibri"/>
                <a:sym typeface="Calibri"/>
              </a:rPr>
              <a:t>Art Direction Notes: </a:t>
            </a:r>
            <a:r>
              <a:rPr lang="en-US" b="0" dirty="0">
                <a:solidFill>
                  <a:schemeClr val="tx1"/>
                </a:solidFill>
                <a:ea typeface="Calibri"/>
                <a:cs typeface="Calibri"/>
                <a:sym typeface="Calibri"/>
              </a:rPr>
              <a:t>Synch the OST with VO.</a:t>
            </a:r>
            <a:endParaRPr lang="en-US" b="0" dirty="0"/>
          </a:p>
        </p:txBody>
      </p:sp>
      <p:sp>
        <p:nvSpPr>
          <p:cNvPr id="4" name="Slide Number Placeholder 3"/>
          <p:cNvSpPr>
            <a:spLocks noGrp="1"/>
          </p:cNvSpPr>
          <p:nvPr>
            <p:ph type="sldNum" sz="quarter" idx="5"/>
          </p:nvPr>
        </p:nvSpPr>
        <p:spPr/>
        <p:txBody>
          <a:bodyPr/>
          <a:lstStyle/>
          <a:p>
            <a:fld id="{E257705A-9AC5-43B3-935C-F11C123156F7}" type="slidenum">
              <a:rPr lang="en-US" smtClean="0"/>
              <a:t>7</a:t>
            </a:fld>
            <a:endParaRPr lang="en-US"/>
          </a:p>
        </p:txBody>
      </p:sp>
    </p:spTree>
    <p:extLst>
      <p:ext uri="{BB962C8B-B14F-4D97-AF65-F5344CB8AC3E}">
        <p14:creationId xmlns:p14="http://schemas.microsoft.com/office/powerpoint/2010/main" val="2279663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solidFill>
                  <a:schemeClr val="tx1"/>
                </a:solidFill>
                <a:ea typeface="Calibri"/>
                <a:cs typeface="Calibri"/>
                <a:sym typeface="Calibri"/>
              </a:rPr>
              <a:t>Screen No.: 6</a:t>
            </a:r>
            <a:endParaRPr lang="en-US" dirty="0">
              <a:solidFill>
                <a:schemeClr val="tx1"/>
              </a:solidFill>
            </a:endParaRPr>
          </a:p>
          <a:p>
            <a:pPr marL="0" lvl="0" indent="0" algn="l" rtl="0">
              <a:spcBef>
                <a:spcPts val="250"/>
              </a:spcBef>
              <a:spcAft>
                <a:spcPts val="0"/>
              </a:spcAft>
              <a:buNone/>
            </a:pPr>
            <a:r>
              <a:rPr lang="en-US" b="1" dirty="0">
                <a:solidFill>
                  <a:schemeClr val="tx1"/>
                </a:solidFill>
                <a:ea typeface="Calibri"/>
                <a:cs typeface="Calibri"/>
                <a:sym typeface="Calibri"/>
              </a:rPr>
              <a:t>Screen Type: </a:t>
            </a:r>
            <a:r>
              <a:rPr lang="en-US" b="0" dirty="0">
                <a:solidFill>
                  <a:schemeClr val="tx1"/>
                </a:solidFill>
                <a:ea typeface="Calibri"/>
                <a:cs typeface="Calibri"/>
                <a:sym typeface="Calibri"/>
              </a:rPr>
              <a:t>static</a:t>
            </a:r>
            <a:endParaRPr lang="en-US" b="0" dirty="0">
              <a:solidFill>
                <a:schemeClr val="tx1"/>
              </a:solidFill>
            </a:endParaRPr>
          </a:p>
          <a:p>
            <a:r>
              <a:rPr lang="en-US" b="1" dirty="0">
                <a:solidFill>
                  <a:schemeClr val="tx1"/>
                </a:solidFill>
                <a:ea typeface="Calibri"/>
                <a:cs typeface="Calibri"/>
                <a:sym typeface="Calibri"/>
              </a:rPr>
              <a:t>Narration: </a:t>
            </a:r>
            <a:r>
              <a:rPr lang="en-US" sz="1200" dirty="0">
                <a:solidFill>
                  <a:schemeClr val="bg1"/>
                </a:solidFill>
              </a:rPr>
              <a:t>Clearly define what you want to achieve through subconscious reprogramming. Your goals should be specific, measurable, achievable, relevant, and time-bound (SMART goals).</a:t>
            </a:r>
            <a:endParaRPr lang="en-UG" sz="1200" dirty="0">
              <a:solidFill>
                <a:schemeClr val="bg1"/>
              </a:solidFill>
            </a:endParaRPr>
          </a:p>
          <a:p>
            <a:endParaRPr lang="en-UG" sz="1200" dirty="0">
              <a:solidFill>
                <a:schemeClr val="bg1"/>
              </a:solidFill>
            </a:endParaRPr>
          </a:p>
          <a:p>
            <a:pPr marL="0" lvl="0" indent="0" algn="l" rtl="0">
              <a:spcBef>
                <a:spcPts val="250"/>
              </a:spcBef>
              <a:spcAft>
                <a:spcPts val="0"/>
              </a:spcAft>
              <a:buNone/>
            </a:pPr>
            <a:r>
              <a:rPr lang="en-US" sz="1200" b="1" dirty="0">
                <a:solidFill>
                  <a:schemeClr val="tx1"/>
                </a:solidFill>
                <a:ea typeface="Calibri"/>
                <a:cs typeface="Calibri"/>
                <a:sym typeface="Calibri"/>
              </a:rPr>
              <a:t>Click &gt; icon to continue</a:t>
            </a:r>
          </a:p>
          <a:p>
            <a:pPr marL="0" lvl="0" indent="0" algn="l" rtl="0">
              <a:spcBef>
                <a:spcPts val="250"/>
              </a:spcBef>
              <a:spcAft>
                <a:spcPts val="0"/>
              </a:spcAft>
              <a:buNone/>
            </a:pPr>
            <a:endParaRPr lang="en-US" sz="1200" b="1" dirty="0">
              <a:solidFill>
                <a:schemeClr val="tx1"/>
              </a:solidFill>
              <a:ea typeface="Calibri"/>
              <a:cs typeface="Calibri"/>
              <a:sym typeface="Calibri"/>
            </a:endParaRPr>
          </a:p>
          <a:p>
            <a:pPr marL="0" lvl="0" indent="0" algn="l" rtl="0">
              <a:spcBef>
                <a:spcPts val="250"/>
              </a:spcBef>
              <a:spcAft>
                <a:spcPts val="0"/>
              </a:spcAft>
              <a:buNone/>
            </a:pPr>
            <a:r>
              <a:rPr lang="en-US" b="1" dirty="0">
                <a:solidFill>
                  <a:schemeClr val="tx1"/>
                </a:solidFill>
                <a:ea typeface="Calibri"/>
                <a:cs typeface="Calibri"/>
                <a:sym typeface="Calibri"/>
              </a:rPr>
              <a:t>Art Direction Notes: </a:t>
            </a:r>
            <a:r>
              <a:rPr lang="en-US" b="0" dirty="0">
                <a:solidFill>
                  <a:schemeClr val="tx1"/>
                </a:solidFill>
                <a:ea typeface="Calibri"/>
                <a:cs typeface="Calibri"/>
                <a:sym typeface="Calibri"/>
              </a:rPr>
              <a:t>Synch the OST with VO.</a:t>
            </a:r>
            <a:endParaRPr lang="en-US" b="0" dirty="0"/>
          </a:p>
        </p:txBody>
      </p:sp>
      <p:sp>
        <p:nvSpPr>
          <p:cNvPr id="4" name="Slide Number Placeholder 3"/>
          <p:cNvSpPr>
            <a:spLocks noGrp="1"/>
          </p:cNvSpPr>
          <p:nvPr>
            <p:ph type="sldNum" sz="quarter" idx="5"/>
          </p:nvPr>
        </p:nvSpPr>
        <p:spPr/>
        <p:txBody>
          <a:bodyPr/>
          <a:lstStyle/>
          <a:p>
            <a:fld id="{E257705A-9AC5-43B3-935C-F11C123156F7}" type="slidenum">
              <a:rPr lang="en-US" smtClean="0"/>
              <a:t>8</a:t>
            </a:fld>
            <a:endParaRPr lang="en-US"/>
          </a:p>
        </p:txBody>
      </p:sp>
    </p:spTree>
    <p:extLst>
      <p:ext uri="{BB962C8B-B14F-4D97-AF65-F5344CB8AC3E}">
        <p14:creationId xmlns:p14="http://schemas.microsoft.com/office/powerpoint/2010/main" val="1189013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solidFill>
                  <a:schemeClr val="tx1"/>
                </a:solidFill>
                <a:ea typeface="Calibri"/>
                <a:cs typeface="Calibri"/>
                <a:sym typeface="Calibri"/>
              </a:rPr>
              <a:t>Screen No.: 7</a:t>
            </a:r>
            <a:endParaRPr lang="en-US" dirty="0">
              <a:solidFill>
                <a:schemeClr val="tx1"/>
              </a:solidFill>
            </a:endParaRPr>
          </a:p>
          <a:p>
            <a:pPr marL="0" lvl="0" indent="0" algn="l" rtl="0">
              <a:spcBef>
                <a:spcPts val="250"/>
              </a:spcBef>
              <a:spcAft>
                <a:spcPts val="0"/>
              </a:spcAft>
              <a:buNone/>
            </a:pPr>
            <a:r>
              <a:rPr lang="en-US" b="1" dirty="0">
                <a:solidFill>
                  <a:schemeClr val="tx1"/>
                </a:solidFill>
                <a:ea typeface="Calibri"/>
                <a:cs typeface="Calibri"/>
                <a:sym typeface="Calibri"/>
              </a:rPr>
              <a:t>Screen Type: </a:t>
            </a:r>
            <a:r>
              <a:rPr lang="en-US" b="0" dirty="0">
                <a:solidFill>
                  <a:schemeClr val="tx1"/>
                </a:solidFill>
                <a:ea typeface="Calibri"/>
                <a:cs typeface="Calibri"/>
                <a:sym typeface="Calibri"/>
              </a:rPr>
              <a:t>static</a:t>
            </a:r>
            <a:endParaRPr lang="en-US" b="0" dirty="0">
              <a:solidFill>
                <a:schemeClr val="tx1"/>
              </a:solidFill>
            </a:endParaRPr>
          </a:p>
          <a:p>
            <a:r>
              <a:rPr lang="en-US" b="1" dirty="0">
                <a:solidFill>
                  <a:schemeClr val="tx1"/>
                </a:solidFill>
                <a:ea typeface="Calibri"/>
                <a:cs typeface="Calibri"/>
                <a:sym typeface="Calibri"/>
              </a:rPr>
              <a:t>Narration: </a:t>
            </a:r>
            <a:r>
              <a:rPr lang="en-US" sz="1200" dirty="0">
                <a:solidFill>
                  <a:schemeClr val="bg1"/>
                </a:solidFill>
              </a:rPr>
              <a:t>Create positive affirmations that counteract your negative beliefs.</a:t>
            </a:r>
          </a:p>
          <a:p>
            <a:r>
              <a:rPr lang="en-US" sz="1200" dirty="0">
                <a:solidFill>
                  <a:schemeClr val="bg1"/>
                </a:solidFill>
              </a:rPr>
              <a:t>Affirmations are positive statements that you repeat to yourself regularly. They should be in the present tense and reflect the desired state of your subconscious mind. For example, I am confident and capable.</a:t>
            </a:r>
            <a:endParaRPr lang="en-UG" sz="1200" dirty="0">
              <a:solidFill>
                <a:schemeClr val="bg1"/>
              </a:solidFill>
            </a:endParaRPr>
          </a:p>
          <a:p>
            <a:endParaRPr lang="en-UG" sz="1200" dirty="0">
              <a:solidFill>
                <a:schemeClr val="bg1"/>
              </a:solidFill>
            </a:endParaRPr>
          </a:p>
          <a:p>
            <a:pPr marL="0" lvl="0" indent="0" algn="l" rtl="0">
              <a:spcBef>
                <a:spcPts val="250"/>
              </a:spcBef>
              <a:spcAft>
                <a:spcPts val="0"/>
              </a:spcAft>
              <a:buNone/>
            </a:pPr>
            <a:r>
              <a:rPr lang="en-US" sz="1200" b="1" dirty="0">
                <a:solidFill>
                  <a:schemeClr val="tx1"/>
                </a:solidFill>
                <a:ea typeface="Calibri"/>
                <a:cs typeface="Calibri"/>
                <a:sym typeface="Calibri"/>
              </a:rPr>
              <a:t>Click &gt; icon to continue</a:t>
            </a:r>
          </a:p>
          <a:p>
            <a:pPr marL="0" lvl="0" indent="0" algn="l" rtl="0">
              <a:spcBef>
                <a:spcPts val="250"/>
              </a:spcBef>
              <a:spcAft>
                <a:spcPts val="0"/>
              </a:spcAft>
              <a:buNone/>
            </a:pPr>
            <a:endParaRPr lang="en-US" sz="1200" b="1" dirty="0">
              <a:solidFill>
                <a:schemeClr val="tx1"/>
              </a:solidFill>
              <a:ea typeface="Calibri"/>
              <a:cs typeface="Calibri"/>
              <a:sym typeface="Calibri"/>
            </a:endParaRPr>
          </a:p>
          <a:p>
            <a:pPr marL="0" lvl="0" indent="0" algn="l" rtl="0">
              <a:spcBef>
                <a:spcPts val="250"/>
              </a:spcBef>
              <a:spcAft>
                <a:spcPts val="0"/>
              </a:spcAft>
              <a:buNone/>
            </a:pPr>
            <a:r>
              <a:rPr lang="en-US" b="1" dirty="0">
                <a:solidFill>
                  <a:schemeClr val="tx1"/>
                </a:solidFill>
                <a:ea typeface="Calibri"/>
                <a:cs typeface="Calibri"/>
                <a:sym typeface="Calibri"/>
              </a:rPr>
              <a:t>Art Direction Notes: </a:t>
            </a:r>
            <a:r>
              <a:rPr lang="en-US" b="0" dirty="0">
                <a:solidFill>
                  <a:schemeClr val="tx1"/>
                </a:solidFill>
                <a:ea typeface="Calibri"/>
                <a:cs typeface="Calibri"/>
                <a:sym typeface="Calibri"/>
              </a:rPr>
              <a:t>Synch the OST with VO.</a:t>
            </a:r>
            <a:endParaRPr lang="en-US" b="0" dirty="0"/>
          </a:p>
        </p:txBody>
      </p:sp>
      <p:sp>
        <p:nvSpPr>
          <p:cNvPr id="4" name="Slide Number Placeholder 3"/>
          <p:cNvSpPr>
            <a:spLocks noGrp="1"/>
          </p:cNvSpPr>
          <p:nvPr>
            <p:ph type="sldNum" sz="quarter" idx="5"/>
          </p:nvPr>
        </p:nvSpPr>
        <p:spPr/>
        <p:txBody>
          <a:bodyPr/>
          <a:lstStyle/>
          <a:p>
            <a:fld id="{E257705A-9AC5-43B3-935C-F11C123156F7}" type="slidenum">
              <a:rPr lang="en-US" smtClean="0"/>
              <a:t>9</a:t>
            </a:fld>
            <a:endParaRPr lang="en-US"/>
          </a:p>
        </p:txBody>
      </p:sp>
    </p:spTree>
    <p:extLst>
      <p:ext uri="{BB962C8B-B14F-4D97-AF65-F5344CB8AC3E}">
        <p14:creationId xmlns:p14="http://schemas.microsoft.com/office/powerpoint/2010/main" val="512901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58F75-668F-4151-8003-025425667D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21611E-C71E-4AB6-B901-413FF4212E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189D92-811F-4C95-8054-43EE37D21CA6}"/>
              </a:ext>
            </a:extLst>
          </p:cNvPr>
          <p:cNvSpPr>
            <a:spLocks noGrp="1"/>
          </p:cNvSpPr>
          <p:nvPr>
            <p:ph type="dt" sz="half" idx="10"/>
          </p:nvPr>
        </p:nvSpPr>
        <p:spPr/>
        <p:txBody>
          <a:bodyPr/>
          <a:lstStyle/>
          <a:p>
            <a:fld id="{4285C51E-21B8-4439-B5AA-63DB0E296F96}" type="datetimeFigureOut">
              <a:rPr lang="en-US" smtClean="0"/>
              <a:t>5/31/2024</a:t>
            </a:fld>
            <a:endParaRPr lang="en-US"/>
          </a:p>
        </p:txBody>
      </p:sp>
      <p:sp>
        <p:nvSpPr>
          <p:cNvPr id="5" name="Footer Placeholder 4">
            <a:extLst>
              <a:ext uri="{FF2B5EF4-FFF2-40B4-BE49-F238E27FC236}">
                <a16:creationId xmlns:a16="http://schemas.microsoft.com/office/drawing/2014/main" id="{BEB1E3AF-2A74-45B2-8832-D74DCB8D8B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AA1ED2-EC50-45E5-9862-C5EB1005ECC6}"/>
              </a:ext>
            </a:extLst>
          </p:cNvPr>
          <p:cNvSpPr>
            <a:spLocks noGrp="1"/>
          </p:cNvSpPr>
          <p:nvPr>
            <p:ph type="sldNum" sz="quarter" idx="12"/>
          </p:nvPr>
        </p:nvSpPr>
        <p:spPr/>
        <p:txBody>
          <a:bodyPr/>
          <a:lstStyle/>
          <a:p>
            <a:fld id="{4BD4CAB5-F308-47B3-A2AE-8B5CE6564F1E}" type="slidenum">
              <a:rPr lang="en-US" smtClean="0"/>
              <a:t>‹#›</a:t>
            </a:fld>
            <a:endParaRPr lang="en-US"/>
          </a:p>
        </p:txBody>
      </p:sp>
    </p:spTree>
    <p:extLst>
      <p:ext uri="{BB962C8B-B14F-4D97-AF65-F5344CB8AC3E}">
        <p14:creationId xmlns:p14="http://schemas.microsoft.com/office/powerpoint/2010/main" val="956755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F22E8-9CCE-4787-8C85-34D118322B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73E953-99EB-4B44-8757-D9382C0475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E5564C-43F8-4F66-A4F3-38589B7A2CC6}"/>
              </a:ext>
            </a:extLst>
          </p:cNvPr>
          <p:cNvSpPr>
            <a:spLocks noGrp="1"/>
          </p:cNvSpPr>
          <p:nvPr>
            <p:ph type="dt" sz="half" idx="10"/>
          </p:nvPr>
        </p:nvSpPr>
        <p:spPr/>
        <p:txBody>
          <a:bodyPr/>
          <a:lstStyle/>
          <a:p>
            <a:fld id="{4285C51E-21B8-4439-B5AA-63DB0E296F96}" type="datetimeFigureOut">
              <a:rPr lang="en-US" smtClean="0"/>
              <a:t>5/31/2024</a:t>
            </a:fld>
            <a:endParaRPr lang="en-US"/>
          </a:p>
        </p:txBody>
      </p:sp>
      <p:sp>
        <p:nvSpPr>
          <p:cNvPr id="5" name="Footer Placeholder 4">
            <a:extLst>
              <a:ext uri="{FF2B5EF4-FFF2-40B4-BE49-F238E27FC236}">
                <a16:creationId xmlns:a16="http://schemas.microsoft.com/office/drawing/2014/main" id="{721D7261-8C38-4861-8992-2BC31832A1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BD3CBB-3BF8-449C-A90A-A5CFD44A8F04}"/>
              </a:ext>
            </a:extLst>
          </p:cNvPr>
          <p:cNvSpPr>
            <a:spLocks noGrp="1"/>
          </p:cNvSpPr>
          <p:nvPr>
            <p:ph type="sldNum" sz="quarter" idx="12"/>
          </p:nvPr>
        </p:nvSpPr>
        <p:spPr/>
        <p:txBody>
          <a:bodyPr/>
          <a:lstStyle/>
          <a:p>
            <a:fld id="{4BD4CAB5-F308-47B3-A2AE-8B5CE6564F1E}" type="slidenum">
              <a:rPr lang="en-US" smtClean="0"/>
              <a:t>‹#›</a:t>
            </a:fld>
            <a:endParaRPr lang="en-US"/>
          </a:p>
        </p:txBody>
      </p:sp>
    </p:spTree>
    <p:extLst>
      <p:ext uri="{BB962C8B-B14F-4D97-AF65-F5344CB8AC3E}">
        <p14:creationId xmlns:p14="http://schemas.microsoft.com/office/powerpoint/2010/main" val="3824527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8EF37D-81E0-4093-9344-7414E26192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331322-2C8C-4CD5-AD46-89E6A7356D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F8C66F-1EB3-4DA0-BE02-C3DE431C3056}"/>
              </a:ext>
            </a:extLst>
          </p:cNvPr>
          <p:cNvSpPr>
            <a:spLocks noGrp="1"/>
          </p:cNvSpPr>
          <p:nvPr>
            <p:ph type="dt" sz="half" idx="10"/>
          </p:nvPr>
        </p:nvSpPr>
        <p:spPr/>
        <p:txBody>
          <a:bodyPr/>
          <a:lstStyle/>
          <a:p>
            <a:fld id="{4285C51E-21B8-4439-B5AA-63DB0E296F96}" type="datetimeFigureOut">
              <a:rPr lang="en-US" smtClean="0"/>
              <a:t>5/31/2024</a:t>
            </a:fld>
            <a:endParaRPr lang="en-US"/>
          </a:p>
        </p:txBody>
      </p:sp>
      <p:sp>
        <p:nvSpPr>
          <p:cNvPr id="5" name="Footer Placeholder 4">
            <a:extLst>
              <a:ext uri="{FF2B5EF4-FFF2-40B4-BE49-F238E27FC236}">
                <a16:creationId xmlns:a16="http://schemas.microsoft.com/office/drawing/2014/main" id="{131630C6-9EDD-4755-8824-FF8F493BA7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DF1BAD-588D-428C-95AE-79E5D56D4AA7}"/>
              </a:ext>
            </a:extLst>
          </p:cNvPr>
          <p:cNvSpPr>
            <a:spLocks noGrp="1"/>
          </p:cNvSpPr>
          <p:nvPr>
            <p:ph type="sldNum" sz="quarter" idx="12"/>
          </p:nvPr>
        </p:nvSpPr>
        <p:spPr/>
        <p:txBody>
          <a:bodyPr/>
          <a:lstStyle/>
          <a:p>
            <a:fld id="{4BD4CAB5-F308-47B3-A2AE-8B5CE6564F1E}" type="slidenum">
              <a:rPr lang="en-US" smtClean="0"/>
              <a:t>‹#›</a:t>
            </a:fld>
            <a:endParaRPr lang="en-US"/>
          </a:p>
        </p:txBody>
      </p:sp>
    </p:spTree>
    <p:extLst>
      <p:ext uri="{BB962C8B-B14F-4D97-AF65-F5344CB8AC3E}">
        <p14:creationId xmlns:p14="http://schemas.microsoft.com/office/powerpoint/2010/main" val="3920966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279445" y="147949"/>
            <a:ext cx="10100691" cy="608610"/>
          </a:xfrm>
          <a:prstGeom prst="rect">
            <a:avLst/>
          </a:prstGeom>
        </p:spPr>
        <p:txBody>
          <a:bodyPr lIns="116356" tIns="58178" rIns="116356" bIns="58178"/>
          <a:lstStyle/>
          <a:p>
            <a:r>
              <a:rPr lang="en-US"/>
              <a:t>Click to edit Master title style</a:t>
            </a:r>
            <a:endParaRPr lang="en-US" dirty="0"/>
          </a:p>
        </p:txBody>
      </p:sp>
    </p:spTree>
    <p:extLst>
      <p:ext uri="{BB962C8B-B14F-4D97-AF65-F5344CB8AC3E}">
        <p14:creationId xmlns:p14="http://schemas.microsoft.com/office/powerpoint/2010/main" val="935007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43D5BC-C99A-4CE2-87A6-972421D81759}"/>
              </a:ext>
            </a:extLst>
          </p:cNvPr>
          <p:cNvSpPr/>
          <p:nvPr userDrawn="1"/>
        </p:nvSpPr>
        <p:spPr>
          <a:xfrm>
            <a:off x="-17463" y="0"/>
            <a:ext cx="12192001" cy="69040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116356" tIns="58178" rIns="116356" bIns="58178" anchor="ctr"/>
          <a:lstStyle/>
          <a:p>
            <a:pPr algn="ctr">
              <a:defRPr/>
            </a:pPr>
            <a:endParaRPr lang="en-US" dirty="0"/>
          </a:p>
        </p:txBody>
      </p:sp>
      <p:sp>
        <p:nvSpPr>
          <p:cNvPr id="2" name="Title 1"/>
          <p:cNvSpPr>
            <a:spLocks noGrp="1"/>
          </p:cNvSpPr>
          <p:nvPr>
            <p:ph type="title"/>
          </p:nvPr>
        </p:nvSpPr>
        <p:spPr>
          <a:xfrm>
            <a:off x="279445" y="147951"/>
            <a:ext cx="11633159" cy="1047964"/>
          </a:xfrm>
          <a:prstGeom prst="rect">
            <a:avLst/>
          </a:prstGeom>
        </p:spPr>
        <p:txBody>
          <a:bodyPr lIns="116356" tIns="58178" rIns="116356" bIns="58178" anchor="ctr" anchorCtr="0"/>
          <a:lstStyle/>
          <a:p>
            <a:r>
              <a:rPr lang="en-US"/>
              <a:t>Click to edit Master title style</a:t>
            </a:r>
            <a:endParaRPr lang="en-US" dirty="0"/>
          </a:p>
        </p:txBody>
      </p:sp>
      <p:sp>
        <p:nvSpPr>
          <p:cNvPr id="5" name="Text Placeholder 2"/>
          <p:cNvSpPr>
            <a:spLocks noGrp="1"/>
          </p:cNvSpPr>
          <p:nvPr>
            <p:ph idx="1"/>
          </p:nvPr>
        </p:nvSpPr>
        <p:spPr>
          <a:xfrm>
            <a:off x="279443" y="1294556"/>
            <a:ext cx="11633115" cy="4831619"/>
          </a:xfrm>
          <a:prstGeom prst="rect">
            <a:avLst/>
          </a:prstGeom>
        </p:spPr>
        <p:txBody>
          <a:bodyPr vert="horz" lIns="116356" tIns="58178" rIns="116356" bIns="58178" rtlCol="0">
            <a:normAutofit/>
          </a:bodyPr>
          <a:lstStyle>
            <a:lvl1pPr marL="0" marR="0" indent="0" algn="l" defTabSz="436336" rtl="0" eaLnBrk="1" fontAlgn="auto" latinLnBrk="0" hangingPunct="1">
              <a:lnSpc>
                <a:spcPct val="100000"/>
              </a:lnSpc>
              <a:spcBef>
                <a:spcPct val="20000"/>
              </a:spcBef>
              <a:spcAft>
                <a:spcPts val="0"/>
              </a:spcAft>
              <a:buClrTx/>
              <a:buSzTx/>
              <a:buFontTx/>
              <a:buNone/>
              <a:tabLst/>
              <a:defRPr/>
            </a:lvl1pPr>
            <a:lvl2pPr marL="222715" marR="0" indent="-222715" algn="l" defTabSz="436336" rtl="0" eaLnBrk="1" fontAlgn="auto" latinLnBrk="0" hangingPunct="1">
              <a:lnSpc>
                <a:spcPct val="100000"/>
              </a:lnSpc>
              <a:spcBef>
                <a:spcPct val="20000"/>
              </a:spcBef>
              <a:spcAft>
                <a:spcPts val="0"/>
              </a:spcAft>
              <a:buClrTx/>
              <a:buSzTx/>
              <a:buFont typeface="Arial"/>
              <a:buChar char="•"/>
              <a:tabLst/>
              <a:defRPr/>
            </a:lvl2pPr>
            <a:lvl3pPr marL="501485" marR="0" indent="-222715" algn="l" defTabSz="436336" rtl="0" eaLnBrk="1" fontAlgn="auto" latinLnBrk="0" hangingPunct="1">
              <a:lnSpc>
                <a:spcPct val="100000"/>
              </a:lnSpc>
              <a:spcBef>
                <a:spcPct val="20000"/>
              </a:spcBef>
              <a:spcAft>
                <a:spcPts val="0"/>
              </a:spcAft>
              <a:buClrTx/>
              <a:buSzPct val="120000"/>
              <a:buFont typeface="Verdana" panose="020B0604030504040204" pitchFamily="34" charset="0"/>
              <a:buChar char="◦"/>
              <a:tabLst/>
              <a:defRPr/>
            </a:lvl3pPr>
            <a:lvl4pPr marL="768136" marR="0" indent="-222715" algn="l" defTabSz="436336" rtl="0" eaLnBrk="1" fontAlgn="auto" latinLnBrk="0" hangingPunct="1">
              <a:lnSpc>
                <a:spcPct val="100000"/>
              </a:lnSpc>
              <a:spcBef>
                <a:spcPct val="20000"/>
              </a:spcBef>
              <a:spcAft>
                <a:spcPts val="0"/>
              </a:spcAft>
              <a:buClrTx/>
              <a:buSzTx/>
              <a:buFont typeface="Arial"/>
              <a:buChar char="–"/>
              <a:tabLst/>
              <a:defRPr/>
            </a:lvl4pPr>
            <a:lvl5pPr marL="1046903" marR="0" indent="-222715" algn="l" defTabSz="436336" rtl="0" eaLnBrk="1" fontAlgn="auto" latinLnBrk="0" hangingPunct="1">
              <a:lnSpc>
                <a:spcPct val="100000"/>
              </a:lnSpc>
              <a:spcBef>
                <a:spcPct val="20000"/>
              </a:spcBef>
              <a:spcAft>
                <a:spcPts val="0"/>
              </a:spcAft>
              <a:buClrTx/>
              <a:buSzTx/>
              <a:buFont typeface="Arial"/>
              <a:buChar char="»"/>
              <a:tabLst/>
              <a:defRPr/>
            </a:lvl5pPr>
            <a:lvl6pPr marL="1255983" marR="0" indent="-218168" algn="l" defTabSz="436336" rtl="0" eaLnBrk="1" fontAlgn="auto" latinLnBrk="0" hangingPunct="1">
              <a:lnSpc>
                <a:spcPct val="100000"/>
              </a:lnSpc>
              <a:spcBef>
                <a:spcPct val="20000"/>
              </a:spcBef>
              <a:spcAft>
                <a:spcPts val="0"/>
              </a:spcAft>
              <a:buClrTx/>
              <a:buSzTx/>
              <a:buFont typeface="Arial"/>
              <a:buChar char="•"/>
              <a:tabLst/>
              <a:defRPr/>
            </a:lvl6pPr>
            <a:lvl7pPr marL="1415065" marR="0" indent="-218168" algn="l" defTabSz="436336" rtl="0" eaLnBrk="1" fontAlgn="auto" latinLnBrk="0" hangingPunct="1">
              <a:lnSpc>
                <a:spcPct val="100000"/>
              </a:lnSpc>
              <a:spcBef>
                <a:spcPct val="20000"/>
              </a:spcBef>
              <a:spcAft>
                <a:spcPts val="0"/>
              </a:spcAft>
              <a:buClrTx/>
              <a:buSzPct val="85000"/>
              <a:buFont typeface="Courier New"/>
              <a:buChar char="o"/>
              <a:tabLst/>
              <a:defRPr/>
            </a:lvl7pPr>
            <a:lvl8pPr marL="1633232" marR="0" indent="-218168" algn="l" defTabSz="436336" rtl="0" eaLnBrk="1" fontAlgn="auto" latinLnBrk="0" hangingPunct="1">
              <a:lnSpc>
                <a:spcPct val="100000"/>
              </a:lnSpc>
              <a:spcBef>
                <a:spcPct val="20000"/>
              </a:spcBef>
              <a:spcAft>
                <a:spcPts val="0"/>
              </a:spcAft>
              <a:buClrTx/>
              <a:buSzTx/>
              <a:buFont typeface="Arial"/>
              <a:buChar char="•"/>
              <a:tabLst/>
              <a:defRPr/>
            </a:lvl8pPr>
            <a:lvl9pPr marL="1799889" marR="0" indent="-218168" algn="l" defTabSz="436336" rtl="0" eaLnBrk="1" fontAlgn="auto" latinLnBrk="0" hangingPunct="1">
              <a:lnSpc>
                <a:spcPct val="100000"/>
              </a:lnSpc>
              <a:spcBef>
                <a:spcPct val="20000"/>
              </a:spcBef>
              <a:spcAft>
                <a:spcPts val="0"/>
              </a:spcAft>
              <a:buClrTx/>
              <a:buSzTx/>
              <a:buFont typeface="Courier New"/>
              <a:buChar char="o"/>
              <a:tabLs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014136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275D7-47E3-4BF1-B1A8-50AF16F155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0FA72E-A2FF-4F2E-B76C-6317CB8A18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5387FB-40E7-4BF2-AFC3-C96338D237E2}"/>
              </a:ext>
            </a:extLst>
          </p:cNvPr>
          <p:cNvSpPr>
            <a:spLocks noGrp="1"/>
          </p:cNvSpPr>
          <p:nvPr>
            <p:ph type="dt" sz="half" idx="10"/>
          </p:nvPr>
        </p:nvSpPr>
        <p:spPr/>
        <p:txBody>
          <a:bodyPr/>
          <a:lstStyle/>
          <a:p>
            <a:fld id="{4285C51E-21B8-4439-B5AA-63DB0E296F96}" type="datetimeFigureOut">
              <a:rPr lang="en-US" smtClean="0"/>
              <a:t>5/31/2024</a:t>
            </a:fld>
            <a:endParaRPr lang="en-US"/>
          </a:p>
        </p:txBody>
      </p:sp>
      <p:sp>
        <p:nvSpPr>
          <p:cNvPr id="5" name="Footer Placeholder 4">
            <a:extLst>
              <a:ext uri="{FF2B5EF4-FFF2-40B4-BE49-F238E27FC236}">
                <a16:creationId xmlns:a16="http://schemas.microsoft.com/office/drawing/2014/main" id="{BDB5B6B5-D719-47B2-BE24-302FE57943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232AFC-3569-42FD-9A44-42DF19DAA8CA}"/>
              </a:ext>
            </a:extLst>
          </p:cNvPr>
          <p:cNvSpPr>
            <a:spLocks noGrp="1"/>
          </p:cNvSpPr>
          <p:nvPr>
            <p:ph type="sldNum" sz="quarter" idx="12"/>
          </p:nvPr>
        </p:nvSpPr>
        <p:spPr/>
        <p:txBody>
          <a:bodyPr/>
          <a:lstStyle/>
          <a:p>
            <a:fld id="{4BD4CAB5-F308-47B3-A2AE-8B5CE6564F1E}" type="slidenum">
              <a:rPr lang="en-US" smtClean="0"/>
              <a:t>‹#›</a:t>
            </a:fld>
            <a:endParaRPr lang="en-US"/>
          </a:p>
        </p:txBody>
      </p:sp>
    </p:spTree>
    <p:extLst>
      <p:ext uri="{BB962C8B-B14F-4D97-AF65-F5344CB8AC3E}">
        <p14:creationId xmlns:p14="http://schemas.microsoft.com/office/powerpoint/2010/main" val="1361994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BCEFA-D9DF-4AAC-B609-93B44B0A6B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BBFE2B-41D5-434F-9694-B212726EA7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24C997-9F01-4DBE-8F06-D52E4EB1AD91}"/>
              </a:ext>
            </a:extLst>
          </p:cNvPr>
          <p:cNvSpPr>
            <a:spLocks noGrp="1"/>
          </p:cNvSpPr>
          <p:nvPr>
            <p:ph type="dt" sz="half" idx="10"/>
          </p:nvPr>
        </p:nvSpPr>
        <p:spPr/>
        <p:txBody>
          <a:bodyPr/>
          <a:lstStyle/>
          <a:p>
            <a:fld id="{4285C51E-21B8-4439-B5AA-63DB0E296F96}" type="datetimeFigureOut">
              <a:rPr lang="en-US" smtClean="0"/>
              <a:t>5/31/2024</a:t>
            </a:fld>
            <a:endParaRPr lang="en-US"/>
          </a:p>
        </p:txBody>
      </p:sp>
      <p:sp>
        <p:nvSpPr>
          <p:cNvPr id="5" name="Footer Placeholder 4">
            <a:extLst>
              <a:ext uri="{FF2B5EF4-FFF2-40B4-BE49-F238E27FC236}">
                <a16:creationId xmlns:a16="http://schemas.microsoft.com/office/drawing/2014/main" id="{FDA89EC5-F230-459C-A4B7-9BEC2520F3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E1B726-5703-4F56-8EFB-0B386FDA822E}"/>
              </a:ext>
            </a:extLst>
          </p:cNvPr>
          <p:cNvSpPr>
            <a:spLocks noGrp="1"/>
          </p:cNvSpPr>
          <p:nvPr>
            <p:ph type="sldNum" sz="quarter" idx="12"/>
          </p:nvPr>
        </p:nvSpPr>
        <p:spPr/>
        <p:txBody>
          <a:bodyPr/>
          <a:lstStyle/>
          <a:p>
            <a:fld id="{4BD4CAB5-F308-47B3-A2AE-8B5CE6564F1E}" type="slidenum">
              <a:rPr lang="en-US" smtClean="0"/>
              <a:t>‹#›</a:t>
            </a:fld>
            <a:endParaRPr lang="en-US"/>
          </a:p>
        </p:txBody>
      </p:sp>
    </p:spTree>
    <p:extLst>
      <p:ext uri="{BB962C8B-B14F-4D97-AF65-F5344CB8AC3E}">
        <p14:creationId xmlns:p14="http://schemas.microsoft.com/office/powerpoint/2010/main" val="2348736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9263F-378B-49FA-8A5A-66E75196CA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127A56-A49E-400E-8D8B-275D9D0F05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30DBDE-5C33-4DED-A156-23BE6D87B8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EC824C-AF5A-447C-B9B9-33EC1D4EE60A}"/>
              </a:ext>
            </a:extLst>
          </p:cNvPr>
          <p:cNvSpPr>
            <a:spLocks noGrp="1"/>
          </p:cNvSpPr>
          <p:nvPr>
            <p:ph type="dt" sz="half" idx="10"/>
          </p:nvPr>
        </p:nvSpPr>
        <p:spPr/>
        <p:txBody>
          <a:bodyPr/>
          <a:lstStyle/>
          <a:p>
            <a:fld id="{4285C51E-21B8-4439-B5AA-63DB0E296F96}" type="datetimeFigureOut">
              <a:rPr lang="en-US" smtClean="0"/>
              <a:t>5/31/2024</a:t>
            </a:fld>
            <a:endParaRPr lang="en-US"/>
          </a:p>
        </p:txBody>
      </p:sp>
      <p:sp>
        <p:nvSpPr>
          <p:cNvPr id="6" name="Footer Placeholder 5">
            <a:extLst>
              <a:ext uri="{FF2B5EF4-FFF2-40B4-BE49-F238E27FC236}">
                <a16:creationId xmlns:a16="http://schemas.microsoft.com/office/drawing/2014/main" id="{1098C532-2FDA-4A45-B41A-5C0FD44073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9CC229-2B99-479B-8468-7F5E62D43CCC}"/>
              </a:ext>
            </a:extLst>
          </p:cNvPr>
          <p:cNvSpPr>
            <a:spLocks noGrp="1"/>
          </p:cNvSpPr>
          <p:nvPr>
            <p:ph type="sldNum" sz="quarter" idx="12"/>
          </p:nvPr>
        </p:nvSpPr>
        <p:spPr/>
        <p:txBody>
          <a:bodyPr/>
          <a:lstStyle/>
          <a:p>
            <a:fld id="{4BD4CAB5-F308-47B3-A2AE-8B5CE6564F1E}" type="slidenum">
              <a:rPr lang="en-US" smtClean="0"/>
              <a:t>‹#›</a:t>
            </a:fld>
            <a:endParaRPr lang="en-US"/>
          </a:p>
        </p:txBody>
      </p:sp>
    </p:spTree>
    <p:extLst>
      <p:ext uri="{BB962C8B-B14F-4D97-AF65-F5344CB8AC3E}">
        <p14:creationId xmlns:p14="http://schemas.microsoft.com/office/powerpoint/2010/main" val="4205055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AF608-8004-4FA5-92BC-A5B083E466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491B2D-4731-4849-8EE2-E2FA53D94D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1A962B-9BC5-4F8E-B2ED-BD2E3E7709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F3D9F4-F782-4E53-BE99-6AE7381303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4E64FF-DCCC-4E68-98A4-025B9AC69C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D44185-6757-4761-8016-67DFC3B34107}"/>
              </a:ext>
            </a:extLst>
          </p:cNvPr>
          <p:cNvSpPr>
            <a:spLocks noGrp="1"/>
          </p:cNvSpPr>
          <p:nvPr>
            <p:ph type="dt" sz="half" idx="10"/>
          </p:nvPr>
        </p:nvSpPr>
        <p:spPr/>
        <p:txBody>
          <a:bodyPr/>
          <a:lstStyle/>
          <a:p>
            <a:fld id="{4285C51E-21B8-4439-B5AA-63DB0E296F96}" type="datetimeFigureOut">
              <a:rPr lang="en-US" smtClean="0"/>
              <a:t>5/31/2024</a:t>
            </a:fld>
            <a:endParaRPr lang="en-US"/>
          </a:p>
        </p:txBody>
      </p:sp>
      <p:sp>
        <p:nvSpPr>
          <p:cNvPr id="8" name="Footer Placeholder 7">
            <a:extLst>
              <a:ext uri="{FF2B5EF4-FFF2-40B4-BE49-F238E27FC236}">
                <a16:creationId xmlns:a16="http://schemas.microsoft.com/office/drawing/2014/main" id="{15CE98C8-4C08-4D25-989A-AB0CB49C47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063FB1-B198-4381-ACB1-365670DF2075}"/>
              </a:ext>
            </a:extLst>
          </p:cNvPr>
          <p:cNvSpPr>
            <a:spLocks noGrp="1"/>
          </p:cNvSpPr>
          <p:nvPr>
            <p:ph type="sldNum" sz="quarter" idx="12"/>
          </p:nvPr>
        </p:nvSpPr>
        <p:spPr/>
        <p:txBody>
          <a:bodyPr/>
          <a:lstStyle/>
          <a:p>
            <a:fld id="{4BD4CAB5-F308-47B3-A2AE-8B5CE6564F1E}" type="slidenum">
              <a:rPr lang="en-US" smtClean="0"/>
              <a:t>‹#›</a:t>
            </a:fld>
            <a:endParaRPr lang="en-US"/>
          </a:p>
        </p:txBody>
      </p:sp>
    </p:spTree>
    <p:extLst>
      <p:ext uri="{BB962C8B-B14F-4D97-AF65-F5344CB8AC3E}">
        <p14:creationId xmlns:p14="http://schemas.microsoft.com/office/powerpoint/2010/main" val="1197153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5EA70-8CE5-41EB-8ECE-20828EFBAD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974900-2D2F-4F1A-8CCA-BA7AC276EDC6}"/>
              </a:ext>
            </a:extLst>
          </p:cNvPr>
          <p:cNvSpPr>
            <a:spLocks noGrp="1"/>
          </p:cNvSpPr>
          <p:nvPr>
            <p:ph type="dt" sz="half" idx="10"/>
          </p:nvPr>
        </p:nvSpPr>
        <p:spPr/>
        <p:txBody>
          <a:bodyPr/>
          <a:lstStyle/>
          <a:p>
            <a:fld id="{4285C51E-21B8-4439-B5AA-63DB0E296F96}" type="datetimeFigureOut">
              <a:rPr lang="en-US" smtClean="0"/>
              <a:t>5/31/2024</a:t>
            </a:fld>
            <a:endParaRPr lang="en-US"/>
          </a:p>
        </p:txBody>
      </p:sp>
      <p:sp>
        <p:nvSpPr>
          <p:cNvPr id="4" name="Footer Placeholder 3">
            <a:extLst>
              <a:ext uri="{FF2B5EF4-FFF2-40B4-BE49-F238E27FC236}">
                <a16:creationId xmlns:a16="http://schemas.microsoft.com/office/drawing/2014/main" id="{05137DBC-623E-4055-ABD4-29F0DC1768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FB45A7-6465-4DEE-A134-65A12F8D10EA}"/>
              </a:ext>
            </a:extLst>
          </p:cNvPr>
          <p:cNvSpPr>
            <a:spLocks noGrp="1"/>
          </p:cNvSpPr>
          <p:nvPr>
            <p:ph type="sldNum" sz="quarter" idx="12"/>
          </p:nvPr>
        </p:nvSpPr>
        <p:spPr/>
        <p:txBody>
          <a:bodyPr/>
          <a:lstStyle/>
          <a:p>
            <a:fld id="{4BD4CAB5-F308-47B3-A2AE-8B5CE6564F1E}" type="slidenum">
              <a:rPr lang="en-US" smtClean="0"/>
              <a:t>‹#›</a:t>
            </a:fld>
            <a:endParaRPr lang="en-US"/>
          </a:p>
        </p:txBody>
      </p:sp>
    </p:spTree>
    <p:extLst>
      <p:ext uri="{BB962C8B-B14F-4D97-AF65-F5344CB8AC3E}">
        <p14:creationId xmlns:p14="http://schemas.microsoft.com/office/powerpoint/2010/main" val="1330284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7AE9EA-BACC-4DC2-ADCB-E6BBDAA0859D}"/>
              </a:ext>
            </a:extLst>
          </p:cNvPr>
          <p:cNvSpPr>
            <a:spLocks noGrp="1"/>
          </p:cNvSpPr>
          <p:nvPr>
            <p:ph type="dt" sz="half" idx="10"/>
          </p:nvPr>
        </p:nvSpPr>
        <p:spPr/>
        <p:txBody>
          <a:bodyPr/>
          <a:lstStyle/>
          <a:p>
            <a:fld id="{4285C51E-21B8-4439-B5AA-63DB0E296F96}" type="datetimeFigureOut">
              <a:rPr lang="en-US" smtClean="0"/>
              <a:t>5/31/2024</a:t>
            </a:fld>
            <a:endParaRPr lang="en-US"/>
          </a:p>
        </p:txBody>
      </p:sp>
      <p:sp>
        <p:nvSpPr>
          <p:cNvPr id="3" name="Footer Placeholder 2">
            <a:extLst>
              <a:ext uri="{FF2B5EF4-FFF2-40B4-BE49-F238E27FC236}">
                <a16:creationId xmlns:a16="http://schemas.microsoft.com/office/drawing/2014/main" id="{F13B78DA-DC49-4C77-A6FE-5CF2AA0054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34ED47-F8B1-43B7-817E-7EE77F2972B3}"/>
              </a:ext>
            </a:extLst>
          </p:cNvPr>
          <p:cNvSpPr>
            <a:spLocks noGrp="1"/>
          </p:cNvSpPr>
          <p:nvPr>
            <p:ph type="sldNum" sz="quarter" idx="12"/>
          </p:nvPr>
        </p:nvSpPr>
        <p:spPr/>
        <p:txBody>
          <a:bodyPr/>
          <a:lstStyle/>
          <a:p>
            <a:fld id="{4BD4CAB5-F308-47B3-A2AE-8B5CE6564F1E}" type="slidenum">
              <a:rPr lang="en-US" smtClean="0"/>
              <a:t>‹#›</a:t>
            </a:fld>
            <a:endParaRPr lang="en-US"/>
          </a:p>
        </p:txBody>
      </p:sp>
    </p:spTree>
    <p:extLst>
      <p:ext uri="{BB962C8B-B14F-4D97-AF65-F5344CB8AC3E}">
        <p14:creationId xmlns:p14="http://schemas.microsoft.com/office/powerpoint/2010/main" val="3042539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6222D-E008-404A-8028-EB71DDD110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A84D08-3C97-4BF5-9FC9-A0BDB13180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BB4C90-C167-46F5-B72D-FEC32C74A6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D8D5D9-431C-4E38-A819-D61757950C37}"/>
              </a:ext>
            </a:extLst>
          </p:cNvPr>
          <p:cNvSpPr>
            <a:spLocks noGrp="1"/>
          </p:cNvSpPr>
          <p:nvPr>
            <p:ph type="dt" sz="half" idx="10"/>
          </p:nvPr>
        </p:nvSpPr>
        <p:spPr/>
        <p:txBody>
          <a:bodyPr/>
          <a:lstStyle/>
          <a:p>
            <a:fld id="{4285C51E-21B8-4439-B5AA-63DB0E296F96}" type="datetimeFigureOut">
              <a:rPr lang="en-US" smtClean="0"/>
              <a:t>5/31/2024</a:t>
            </a:fld>
            <a:endParaRPr lang="en-US"/>
          </a:p>
        </p:txBody>
      </p:sp>
      <p:sp>
        <p:nvSpPr>
          <p:cNvPr id="6" name="Footer Placeholder 5">
            <a:extLst>
              <a:ext uri="{FF2B5EF4-FFF2-40B4-BE49-F238E27FC236}">
                <a16:creationId xmlns:a16="http://schemas.microsoft.com/office/drawing/2014/main" id="{ABD00BD8-8A77-4883-9F92-AEFD641E47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770EAD-DDBD-405A-AF95-5D99406C3DD5}"/>
              </a:ext>
            </a:extLst>
          </p:cNvPr>
          <p:cNvSpPr>
            <a:spLocks noGrp="1"/>
          </p:cNvSpPr>
          <p:nvPr>
            <p:ph type="sldNum" sz="quarter" idx="12"/>
          </p:nvPr>
        </p:nvSpPr>
        <p:spPr/>
        <p:txBody>
          <a:bodyPr/>
          <a:lstStyle/>
          <a:p>
            <a:fld id="{4BD4CAB5-F308-47B3-A2AE-8B5CE6564F1E}" type="slidenum">
              <a:rPr lang="en-US" smtClean="0"/>
              <a:t>‹#›</a:t>
            </a:fld>
            <a:endParaRPr lang="en-US"/>
          </a:p>
        </p:txBody>
      </p:sp>
    </p:spTree>
    <p:extLst>
      <p:ext uri="{BB962C8B-B14F-4D97-AF65-F5344CB8AC3E}">
        <p14:creationId xmlns:p14="http://schemas.microsoft.com/office/powerpoint/2010/main" val="3406475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4BAF3-B7D7-48CF-8237-30E23A8A5F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4E98A7-68D0-492C-B740-319C44A1B9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4E3231-E9E3-4A2C-A4BE-872100E2A4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9834C4-FF8A-49C1-ABB7-5C3A983F34E0}"/>
              </a:ext>
            </a:extLst>
          </p:cNvPr>
          <p:cNvSpPr>
            <a:spLocks noGrp="1"/>
          </p:cNvSpPr>
          <p:nvPr>
            <p:ph type="dt" sz="half" idx="10"/>
          </p:nvPr>
        </p:nvSpPr>
        <p:spPr/>
        <p:txBody>
          <a:bodyPr/>
          <a:lstStyle/>
          <a:p>
            <a:fld id="{4285C51E-21B8-4439-B5AA-63DB0E296F96}" type="datetimeFigureOut">
              <a:rPr lang="en-US" smtClean="0"/>
              <a:t>5/31/2024</a:t>
            </a:fld>
            <a:endParaRPr lang="en-US"/>
          </a:p>
        </p:txBody>
      </p:sp>
      <p:sp>
        <p:nvSpPr>
          <p:cNvPr id="6" name="Footer Placeholder 5">
            <a:extLst>
              <a:ext uri="{FF2B5EF4-FFF2-40B4-BE49-F238E27FC236}">
                <a16:creationId xmlns:a16="http://schemas.microsoft.com/office/drawing/2014/main" id="{88E69E85-7158-404A-A45F-30DE4C0B2B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ADCC4-D491-4B04-9F41-474C45FD37DD}"/>
              </a:ext>
            </a:extLst>
          </p:cNvPr>
          <p:cNvSpPr>
            <a:spLocks noGrp="1"/>
          </p:cNvSpPr>
          <p:nvPr>
            <p:ph type="sldNum" sz="quarter" idx="12"/>
          </p:nvPr>
        </p:nvSpPr>
        <p:spPr/>
        <p:txBody>
          <a:bodyPr/>
          <a:lstStyle/>
          <a:p>
            <a:fld id="{4BD4CAB5-F308-47B3-A2AE-8B5CE6564F1E}" type="slidenum">
              <a:rPr lang="en-US" smtClean="0"/>
              <a:t>‹#›</a:t>
            </a:fld>
            <a:endParaRPr lang="en-US"/>
          </a:p>
        </p:txBody>
      </p:sp>
    </p:spTree>
    <p:extLst>
      <p:ext uri="{BB962C8B-B14F-4D97-AF65-F5344CB8AC3E}">
        <p14:creationId xmlns:p14="http://schemas.microsoft.com/office/powerpoint/2010/main" val="3577531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106293-C42E-4BEA-8D23-A24A2164E9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56FB9E-C1D7-4E63-9ED3-689C60C1F1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9AF05F-1574-41CC-9922-A3C614721E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5C51E-21B8-4439-B5AA-63DB0E296F96}" type="datetimeFigureOut">
              <a:rPr lang="en-US" smtClean="0"/>
              <a:t>5/31/2024</a:t>
            </a:fld>
            <a:endParaRPr lang="en-US"/>
          </a:p>
        </p:txBody>
      </p:sp>
      <p:sp>
        <p:nvSpPr>
          <p:cNvPr id="5" name="Footer Placeholder 4">
            <a:extLst>
              <a:ext uri="{FF2B5EF4-FFF2-40B4-BE49-F238E27FC236}">
                <a16:creationId xmlns:a16="http://schemas.microsoft.com/office/drawing/2014/main" id="{04BC8D06-157C-4A62-9E6E-B262ADB5D9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474107-D502-48B2-962C-89BF9028B0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D4CAB5-F308-47B3-A2AE-8B5CE6564F1E}" type="slidenum">
              <a:rPr lang="en-US" smtClean="0"/>
              <a:t>‹#›</a:t>
            </a:fld>
            <a:endParaRPr lang="en-US"/>
          </a:p>
        </p:txBody>
      </p:sp>
    </p:spTree>
    <p:extLst>
      <p:ext uri="{BB962C8B-B14F-4D97-AF65-F5344CB8AC3E}">
        <p14:creationId xmlns:p14="http://schemas.microsoft.com/office/powerpoint/2010/main" val="744396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5.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7.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8.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29.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30.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31.xml"/><Relationship Id="rId5" Type="http://schemas.openxmlformats.org/officeDocument/2006/relationships/image" Target="../media/image9.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32.xml"/><Relationship Id="rId5" Type="http://schemas.openxmlformats.org/officeDocument/2006/relationships/image" Target="../media/image9.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34.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ags" Target="../tags/tag35.xml"/><Relationship Id="rId5" Type="http://schemas.openxmlformats.org/officeDocument/2006/relationships/image" Target="../media/image11.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tags" Target="../tags/tag36.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tags" Target="../tags/tag37.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tags" Target="../tags/tag38.xml"/><Relationship Id="rId5" Type="http://schemas.microsoft.com/office/2007/relationships/hdphoto" Target="../media/hdphoto1.wdp"/><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3.xml"/><Relationship Id="rId1" Type="http://schemas.openxmlformats.org/officeDocument/2006/relationships/tags" Target="../tags/tag39.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16.svg"/><Relationship Id="rId2" Type="http://schemas.openxmlformats.org/officeDocument/2006/relationships/slideLayout" Target="../slideLayouts/slideLayout7.xml"/><Relationship Id="rId1" Type="http://schemas.openxmlformats.org/officeDocument/2006/relationships/tags" Target="../tags/tag40.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4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4.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4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4.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43.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4.jpeg"/></Relationships>
</file>

<file path=ppt/slides/_rels/slide4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notesSlide" Target="../notesSlides/notesSlide43.xml"/><Relationship Id="rId7"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44.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4.jpeg"/><Relationship Id="rId9" Type="http://schemas.openxmlformats.org/officeDocument/2006/relationships/image" Target="../media/image21.png"/></Relationships>
</file>

<file path=ppt/slides/_rels/slide4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notesSlide" Target="../notesSlides/notesSlide44.xml"/><Relationship Id="rId7"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45.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4.svg"/><Relationship Id="rId4" Type="http://schemas.openxmlformats.org/officeDocument/2006/relationships/image" Target="../media/image14.jpeg"/><Relationship Id="rId9" Type="http://schemas.openxmlformats.org/officeDocument/2006/relationships/image" Target="../media/image23.png"/></Relationships>
</file>

<file path=ppt/slides/_rels/slide4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notesSlide" Target="../notesSlides/notesSlide45.xml"/><Relationship Id="rId7"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tags" Target="../tags/tag46.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4.jpeg"/><Relationship Id="rId9" Type="http://schemas.openxmlformats.org/officeDocument/2006/relationships/image" Target="../media/image21.png"/></Relationships>
</file>

<file path=ppt/slides/_rels/slide46.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notesSlide" Target="../notesSlides/notesSlide46.xml"/><Relationship Id="rId7"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47.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22.svg"/><Relationship Id="rId4" Type="http://schemas.openxmlformats.org/officeDocument/2006/relationships/image" Target="../media/image14.jpeg"/><Relationship Id="rId9"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tags" Target="../tags/tag48.xml"/><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tags" Target="../tags/tag49.xml"/><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tags" Target="../tags/tag50.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tags" Target="../tags/tag51.xml"/><Relationship Id="rId5" Type="http://schemas.openxmlformats.org/officeDocument/2006/relationships/image" Target="../media/image9.png"/><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image" Target="../media/image16.svg"/><Relationship Id="rId2" Type="http://schemas.openxmlformats.org/officeDocument/2006/relationships/slideLayout" Target="../slideLayouts/slideLayout7.xml"/><Relationship Id="rId1" Type="http://schemas.openxmlformats.org/officeDocument/2006/relationships/tags" Target="../tags/tag52.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4.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tags" Target="../tags/tag53.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4.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tags" Target="../tags/tag54.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4.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tags" Target="../tags/tag55.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4.jpeg"/></Relationships>
</file>

<file path=ppt/slides/_rels/slide55.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notesSlide" Target="../notesSlides/notesSlide55.xml"/><Relationship Id="rId7" Type="http://schemas.openxmlformats.org/officeDocument/2006/relationships/image" Target="../media/image32.png"/><Relationship Id="rId2" Type="http://schemas.openxmlformats.org/officeDocument/2006/relationships/slideLayout" Target="../slideLayouts/slideLayout1.xml"/><Relationship Id="rId1" Type="http://schemas.openxmlformats.org/officeDocument/2006/relationships/tags" Target="../tags/tag56.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14.jpeg"/><Relationship Id="rId9" Type="http://schemas.openxmlformats.org/officeDocument/2006/relationships/image" Target="../media/image34.png"/></Relationships>
</file>

<file path=ppt/slides/_rels/slide5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notesSlide" Target="../notesSlides/notesSlide56.xml"/><Relationship Id="rId7" Type="http://schemas.openxmlformats.org/officeDocument/2006/relationships/image" Target="../media/image32.png"/><Relationship Id="rId2" Type="http://schemas.openxmlformats.org/officeDocument/2006/relationships/slideLayout" Target="../slideLayouts/slideLayout1.xml"/><Relationship Id="rId1" Type="http://schemas.openxmlformats.org/officeDocument/2006/relationships/tags" Target="../tags/tag57.xml"/><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35.svg"/><Relationship Id="rId4" Type="http://schemas.openxmlformats.org/officeDocument/2006/relationships/image" Target="../media/image14.jpeg"/><Relationship Id="rId9" Type="http://schemas.openxmlformats.org/officeDocument/2006/relationships/image" Target="../media/image34.png"/></Relationships>
</file>

<file path=ppt/slides/_rels/slide57.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notesSlide" Target="../notesSlides/notesSlide57.xml"/><Relationship Id="rId7" Type="http://schemas.openxmlformats.org/officeDocument/2006/relationships/image" Target="../media/image38.png"/><Relationship Id="rId2" Type="http://schemas.openxmlformats.org/officeDocument/2006/relationships/slideLayout" Target="../slideLayouts/slideLayout1.xml"/><Relationship Id="rId1" Type="http://schemas.openxmlformats.org/officeDocument/2006/relationships/tags" Target="../tags/tag58.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14.jpeg"/><Relationship Id="rId9" Type="http://schemas.openxmlformats.org/officeDocument/2006/relationships/image" Target="../media/image34.png"/></Relationships>
</file>

<file path=ppt/slides/_rels/slide5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notesSlide" Target="../notesSlides/notesSlide58.xml"/><Relationship Id="rId7" Type="http://schemas.openxmlformats.org/officeDocument/2006/relationships/image" Target="../media/image32.png"/><Relationship Id="rId2" Type="http://schemas.openxmlformats.org/officeDocument/2006/relationships/slideLayout" Target="../slideLayouts/slideLayout1.xml"/><Relationship Id="rId1" Type="http://schemas.openxmlformats.org/officeDocument/2006/relationships/tags" Target="../tags/tag59.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41.svg"/><Relationship Id="rId4" Type="http://schemas.openxmlformats.org/officeDocument/2006/relationships/image" Target="../media/image14.jpeg"/><Relationship Id="rId9" Type="http://schemas.openxmlformats.org/officeDocument/2006/relationships/image" Target="../media/image40.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xml"/><Relationship Id="rId1" Type="http://schemas.openxmlformats.org/officeDocument/2006/relationships/tags" Target="../tags/tag60.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notesSlide" Target="../notesSlides/notesSlide60.xml"/><Relationship Id="rId7" Type="http://schemas.openxmlformats.org/officeDocument/2006/relationships/image" Target="../media/image44.png"/><Relationship Id="rId2" Type="http://schemas.openxmlformats.org/officeDocument/2006/relationships/slideLayout" Target="../slideLayouts/slideLayout1.xml"/><Relationship Id="rId1" Type="http://schemas.openxmlformats.org/officeDocument/2006/relationships/tags" Target="../tags/tag61.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8.png"/></Relationships>
</file>

<file path=ppt/slides/_rels/slide61.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notesSlide" Target="../notesSlides/notesSlide61.xml"/><Relationship Id="rId7" Type="http://schemas.openxmlformats.org/officeDocument/2006/relationships/image" Target="../media/image44.png"/><Relationship Id="rId2" Type="http://schemas.openxmlformats.org/officeDocument/2006/relationships/slideLayout" Target="../slideLayouts/slideLayout1.xml"/><Relationship Id="rId1" Type="http://schemas.openxmlformats.org/officeDocument/2006/relationships/tags" Target="../tags/tag62.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8.png"/></Relationships>
</file>

<file path=ppt/slides/_rels/slide62.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notesSlide" Target="../notesSlides/notesSlide62.xml"/><Relationship Id="rId7" Type="http://schemas.openxmlformats.org/officeDocument/2006/relationships/image" Target="../media/image44.png"/><Relationship Id="rId2" Type="http://schemas.openxmlformats.org/officeDocument/2006/relationships/slideLayout" Target="../slideLayouts/slideLayout1.xml"/><Relationship Id="rId1" Type="http://schemas.openxmlformats.org/officeDocument/2006/relationships/tags" Target="../tags/tag63.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8.png"/></Relationships>
</file>

<file path=ppt/slides/_rels/slide63.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notesSlide" Target="../notesSlides/notesSlide63.xml"/><Relationship Id="rId7" Type="http://schemas.openxmlformats.org/officeDocument/2006/relationships/image" Target="../media/image44.png"/><Relationship Id="rId2" Type="http://schemas.openxmlformats.org/officeDocument/2006/relationships/slideLayout" Target="../slideLayouts/slideLayout1.xml"/><Relationship Id="rId1" Type="http://schemas.openxmlformats.org/officeDocument/2006/relationships/tags" Target="../tags/tag64.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8.png"/></Relationships>
</file>

<file path=ppt/slides/_rels/slide64.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notesSlide" Target="../notesSlides/notesSlide64.xml"/><Relationship Id="rId7" Type="http://schemas.openxmlformats.org/officeDocument/2006/relationships/image" Target="../media/image44.png"/><Relationship Id="rId2" Type="http://schemas.openxmlformats.org/officeDocument/2006/relationships/slideLayout" Target="../slideLayouts/slideLayout1.xml"/><Relationship Id="rId1" Type="http://schemas.openxmlformats.org/officeDocument/2006/relationships/tags" Target="../tags/tag65.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8.png"/></Relationships>
</file>

<file path=ppt/slides/_rels/slide65.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notesSlide" Target="../notesSlides/notesSlide65.xml"/><Relationship Id="rId7" Type="http://schemas.openxmlformats.org/officeDocument/2006/relationships/image" Target="../media/image44.png"/><Relationship Id="rId2" Type="http://schemas.openxmlformats.org/officeDocument/2006/relationships/slideLayout" Target="../slideLayouts/slideLayout1.xml"/><Relationship Id="rId1" Type="http://schemas.openxmlformats.org/officeDocument/2006/relationships/tags" Target="../tags/tag66.xml"/><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8.png"/><Relationship Id="rId9" Type="http://schemas.openxmlformats.org/officeDocument/2006/relationships/image" Target="../media/image46.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xml"/><Relationship Id="rId1" Type="http://schemas.openxmlformats.org/officeDocument/2006/relationships/tags" Target="../tags/tag67.xml"/><Relationship Id="rId5" Type="http://schemas.openxmlformats.org/officeDocument/2006/relationships/image" Target="../media/image11.png"/><Relationship Id="rId4" Type="http://schemas.openxmlformats.org/officeDocument/2006/relationships/image" Target="../media/image4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7">
            <a:extLst>
              <a:ext uri="{FF2B5EF4-FFF2-40B4-BE49-F238E27FC236}">
                <a16:creationId xmlns:a16="http://schemas.microsoft.com/office/drawing/2014/main" id="{87E0F59F-0319-4C47-A2E1-C1E52844DA8B}"/>
              </a:ext>
            </a:extLst>
          </p:cNvPr>
          <p:cNvSpPr txBox="1">
            <a:spLocks/>
          </p:cNvSpPr>
          <p:nvPr/>
        </p:nvSpPr>
        <p:spPr bwMode="auto">
          <a:xfrm>
            <a:off x="1415480" y="1844824"/>
            <a:ext cx="9577064"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6356" tIns="58178" rIns="116356" bIns="58178"/>
          <a:lstStyle>
            <a:lvl1pPr defTabSz="1162050">
              <a:tabLst>
                <a:tab pos="-581025" algn="l"/>
              </a:tabLst>
              <a:defRPr>
                <a:solidFill>
                  <a:schemeClr val="tx1"/>
                </a:solidFill>
                <a:latin typeface="Arial" panose="020B0604020202020204" pitchFamily="34" charset="0"/>
              </a:defRPr>
            </a:lvl1pPr>
            <a:lvl2pPr marL="742950" indent="-285750" defTabSz="1162050">
              <a:tabLst>
                <a:tab pos="-581025" algn="l"/>
              </a:tabLst>
              <a:defRPr>
                <a:solidFill>
                  <a:schemeClr val="tx1"/>
                </a:solidFill>
                <a:latin typeface="Arial" panose="020B0604020202020204" pitchFamily="34" charset="0"/>
              </a:defRPr>
            </a:lvl2pPr>
            <a:lvl3pPr marL="1143000" indent="-228600" defTabSz="1162050">
              <a:tabLst>
                <a:tab pos="-581025" algn="l"/>
              </a:tabLst>
              <a:defRPr>
                <a:solidFill>
                  <a:schemeClr val="tx1"/>
                </a:solidFill>
                <a:latin typeface="Arial" panose="020B0604020202020204" pitchFamily="34" charset="0"/>
              </a:defRPr>
            </a:lvl3pPr>
            <a:lvl4pPr marL="1600200" indent="-228600" defTabSz="1162050">
              <a:tabLst>
                <a:tab pos="-581025" algn="l"/>
              </a:tabLst>
              <a:defRPr>
                <a:solidFill>
                  <a:schemeClr val="tx1"/>
                </a:solidFill>
                <a:latin typeface="Arial" panose="020B0604020202020204" pitchFamily="34" charset="0"/>
              </a:defRPr>
            </a:lvl4pPr>
            <a:lvl5pPr marL="2057400" indent="-228600" defTabSz="1162050">
              <a:tabLst>
                <a:tab pos="-581025" algn="l"/>
              </a:tabLst>
              <a:defRPr>
                <a:solidFill>
                  <a:schemeClr val="tx1"/>
                </a:solidFill>
                <a:latin typeface="Arial" panose="020B0604020202020204" pitchFamily="34" charset="0"/>
              </a:defRPr>
            </a:lvl5pPr>
            <a:lvl6pPr marL="2514600" indent="-228600" defTabSz="1162050" eaLnBrk="0" fontAlgn="base" hangingPunct="0">
              <a:spcBef>
                <a:spcPct val="0"/>
              </a:spcBef>
              <a:spcAft>
                <a:spcPct val="0"/>
              </a:spcAft>
              <a:tabLst>
                <a:tab pos="-581025" algn="l"/>
              </a:tabLst>
              <a:defRPr>
                <a:solidFill>
                  <a:schemeClr val="tx1"/>
                </a:solidFill>
                <a:latin typeface="Arial" panose="020B0604020202020204" pitchFamily="34" charset="0"/>
              </a:defRPr>
            </a:lvl6pPr>
            <a:lvl7pPr marL="2971800" indent="-228600" defTabSz="1162050" eaLnBrk="0" fontAlgn="base" hangingPunct="0">
              <a:spcBef>
                <a:spcPct val="0"/>
              </a:spcBef>
              <a:spcAft>
                <a:spcPct val="0"/>
              </a:spcAft>
              <a:tabLst>
                <a:tab pos="-581025" algn="l"/>
              </a:tabLst>
              <a:defRPr>
                <a:solidFill>
                  <a:schemeClr val="tx1"/>
                </a:solidFill>
                <a:latin typeface="Arial" panose="020B0604020202020204" pitchFamily="34" charset="0"/>
              </a:defRPr>
            </a:lvl7pPr>
            <a:lvl8pPr marL="3429000" indent="-228600" defTabSz="1162050" eaLnBrk="0" fontAlgn="base" hangingPunct="0">
              <a:spcBef>
                <a:spcPct val="0"/>
              </a:spcBef>
              <a:spcAft>
                <a:spcPct val="0"/>
              </a:spcAft>
              <a:tabLst>
                <a:tab pos="-581025" algn="l"/>
              </a:tabLst>
              <a:defRPr>
                <a:solidFill>
                  <a:schemeClr val="tx1"/>
                </a:solidFill>
                <a:latin typeface="Arial" panose="020B0604020202020204" pitchFamily="34" charset="0"/>
              </a:defRPr>
            </a:lvl8pPr>
            <a:lvl9pPr marL="3886200" indent="-228600" defTabSz="1162050" eaLnBrk="0" fontAlgn="base" hangingPunct="0">
              <a:spcBef>
                <a:spcPct val="0"/>
              </a:spcBef>
              <a:spcAft>
                <a:spcPct val="0"/>
              </a:spcAft>
              <a:tabLst>
                <a:tab pos="-581025" algn="l"/>
              </a:tabLst>
              <a:defRPr>
                <a:solidFill>
                  <a:schemeClr val="tx1"/>
                </a:solidFill>
                <a:latin typeface="Arial" panose="020B0604020202020204" pitchFamily="34" charset="0"/>
              </a:defRPr>
            </a:lvl9pPr>
          </a:lstStyle>
          <a:p>
            <a:pPr algn="ctr">
              <a:lnSpc>
                <a:spcPct val="90000"/>
              </a:lnSpc>
            </a:pPr>
            <a:r>
              <a:rPr lang="en-US" altLang="en-US" sz="4400" b="1" dirty="0">
                <a:solidFill>
                  <a:srgbClr val="283F5F"/>
                </a:solidFill>
                <a:latin typeface="Corbel" panose="020B0503020204020204" pitchFamily="34" charset="0"/>
                <a:cs typeface="Arial" panose="020B0604020202020204" pitchFamily="34" charset="0"/>
              </a:rPr>
              <a:t>The Path to Self -Transformation</a:t>
            </a:r>
          </a:p>
          <a:p>
            <a:pPr algn="ctr">
              <a:lnSpc>
                <a:spcPct val="90000"/>
              </a:lnSpc>
            </a:pPr>
            <a:r>
              <a:rPr lang="en-US" altLang="en-US" sz="4000" b="1" dirty="0">
                <a:solidFill>
                  <a:srgbClr val="283F5F"/>
                </a:solidFill>
                <a:latin typeface="Corbel" panose="020B0503020204020204" pitchFamily="34" charset="0"/>
                <a:cs typeface="Arial" panose="020B0604020202020204" pitchFamily="34" charset="0"/>
              </a:rPr>
              <a:t>A Journey in Subconscious Reprogramming</a:t>
            </a:r>
            <a:endParaRPr lang="en-US" altLang="en-US" sz="3600" b="1" dirty="0">
              <a:solidFill>
                <a:srgbClr val="283F5F"/>
              </a:solidFill>
              <a:latin typeface="Corbel" panose="020B0503020204020204" pitchFamily="34" charset="0"/>
              <a:cs typeface="Arial" panose="020B0604020202020204" pitchFamily="34" charset="0"/>
            </a:endParaRPr>
          </a:p>
          <a:p>
            <a:pPr algn="ctr">
              <a:lnSpc>
                <a:spcPct val="90000"/>
              </a:lnSpc>
            </a:pPr>
            <a:endParaRPr lang="en-US" altLang="en-US" sz="3600" b="1" dirty="0">
              <a:solidFill>
                <a:srgbClr val="283F5F"/>
              </a:solidFill>
              <a:latin typeface="Calibri" panose="020F0502020204030204" pitchFamily="34" charset="0"/>
              <a:cs typeface="Calibri" panose="020F0502020204030204" pitchFamily="34" charset="0"/>
            </a:endParaRPr>
          </a:p>
          <a:p>
            <a:pPr algn="ctr">
              <a:lnSpc>
                <a:spcPct val="90000"/>
              </a:lnSpc>
            </a:pPr>
            <a:r>
              <a:rPr lang="en-US" altLang="en-US" sz="2800" dirty="0">
                <a:solidFill>
                  <a:srgbClr val="283F5F"/>
                </a:solidFill>
                <a:latin typeface="Calibri" panose="020F0502020204030204" pitchFamily="34" charset="0"/>
                <a:cs typeface="Calibri" panose="020F0502020204030204" pitchFamily="34" charset="0"/>
              </a:rPr>
              <a:t>Storyboard document</a:t>
            </a:r>
            <a:endParaRPr lang="en-GB" altLang="en-US" sz="2800" dirty="0">
              <a:solidFill>
                <a:srgbClr val="283F5F"/>
              </a:solidFill>
              <a:latin typeface="Calibri" panose="020F0502020204030204" pitchFamily="34" charset="0"/>
              <a:cs typeface="Calibri" panose="020F0502020204030204" pitchFamily="34" charset="0"/>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413E2D-764A-71E2-AF31-0F8BEF5B30A0}"/>
              </a:ext>
            </a:extLst>
          </p:cNvPr>
          <p:cNvPicPr>
            <a:picLocks noChangeAspect="1"/>
          </p:cNvPicPr>
          <p:nvPr/>
        </p:nvPicPr>
        <p:blipFill>
          <a:blip r:embed="rId4"/>
          <a:stretch>
            <a:fillRect/>
          </a:stretch>
        </p:blipFill>
        <p:spPr>
          <a:xfrm>
            <a:off x="923764" y="14077"/>
            <a:ext cx="10344472" cy="6855020"/>
          </a:xfrm>
          <a:prstGeom prst="rect">
            <a:avLst/>
          </a:prstGeom>
        </p:spPr>
      </p:pic>
      <p:sp>
        <p:nvSpPr>
          <p:cNvPr id="5" name="Rectangle 15">
            <a:extLst>
              <a:ext uri="{FF2B5EF4-FFF2-40B4-BE49-F238E27FC236}">
                <a16:creationId xmlns:a16="http://schemas.microsoft.com/office/drawing/2014/main" id="{B36F860A-1FE0-23E0-CA9C-5C5B5E2633A1}"/>
              </a:ext>
            </a:extLst>
          </p:cNvPr>
          <p:cNvSpPr/>
          <p:nvPr/>
        </p:nvSpPr>
        <p:spPr>
          <a:xfrm>
            <a:off x="0" y="-27384"/>
            <a:ext cx="12192000" cy="6896481"/>
          </a:xfrm>
          <a:prstGeom prst="roundRect">
            <a:avLst>
              <a:gd name="adj" fmla="val 0"/>
            </a:avLst>
          </a:prstGeom>
          <a:gradFill flip="none" rotWithShape="1">
            <a:gsLst>
              <a:gs pos="44641">
                <a:srgbClr val="E89265">
                  <a:alpha val="72000"/>
                </a:srgbClr>
              </a:gs>
              <a:gs pos="26000">
                <a:srgbClr val="EBAE65">
                  <a:alpha val="82000"/>
                </a:srgbClr>
              </a:gs>
              <a:gs pos="65162">
                <a:srgbClr val="E47465">
                  <a:alpha val="51000"/>
                </a:srgbClr>
              </a:gs>
              <a:gs pos="87000">
                <a:srgbClr val="E05365">
                  <a:alpha val="38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7C4CC373-3168-9541-EC7E-01476F39F5BE}"/>
              </a:ext>
            </a:extLst>
          </p:cNvPr>
          <p:cNvSpPr/>
          <p:nvPr/>
        </p:nvSpPr>
        <p:spPr>
          <a:xfrm>
            <a:off x="2661080" y="142916"/>
            <a:ext cx="6675280" cy="935668"/>
          </a:xfrm>
          <a:prstGeom prst="roundRect">
            <a:avLst>
              <a:gd name="adj" fmla="val 50000"/>
            </a:avLst>
          </a:prstGeom>
          <a:solidFill>
            <a:schemeClr val="bg1"/>
          </a:solidFill>
          <a:ln>
            <a:solidFill>
              <a:srgbClr val="581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3200" dirty="0"/>
          </a:p>
        </p:txBody>
      </p:sp>
      <p:sp>
        <p:nvSpPr>
          <p:cNvPr id="10" name="Google Shape;121;p4">
            <a:extLst>
              <a:ext uri="{FF2B5EF4-FFF2-40B4-BE49-F238E27FC236}">
                <a16:creationId xmlns:a16="http://schemas.microsoft.com/office/drawing/2014/main" id="{76F609AB-0507-D071-0B8E-809035581DFA}"/>
              </a:ext>
            </a:extLst>
          </p:cNvPr>
          <p:cNvSpPr txBox="1"/>
          <p:nvPr/>
        </p:nvSpPr>
        <p:spPr>
          <a:xfrm>
            <a:off x="2957482" y="305950"/>
            <a:ext cx="6264696" cy="609600"/>
          </a:xfrm>
          <a:prstGeom prst="rect">
            <a:avLst/>
          </a:prstGeom>
          <a:noFill/>
          <a:ln>
            <a:noFill/>
          </a:ln>
        </p:spPr>
        <p:txBody>
          <a:bodyPr spcFirstLastPara="1" wrap="square" lIns="116350" tIns="58175" rIns="116350" bIns="58175" anchor="ctr" anchorCtr="0">
            <a:noAutofit/>
          </a:bodyPr>
          <a:lstStyle/>
          <a:p>
            <a:pPr marR="0" lvl="0" indent="0" algn="ctr" rtl="0">
              <a:spcBef>
                <a:spcPts val="0"/>
              </a:spcBef>
              <a:spcAft>
                <a:spcPts val="0"/>
              </a:spcAft>
              <a:buNone/>
            </a:pPr>
            <a:r>
              <a:rPr lang="en-US" sz="3200" b="1" dirty="0">
                <a:solidFill>
                  <a:srgbClr val="002060"/>
                </a:solidFill>
                <a:latin typeface="Helvetica LT Std Cond Blk" panose="020B0806030502050204" pitchFamily="34" charset="0"/>
                <a:ea typeface="Corbel"/>
                <a:cs typeface="Corbel"/>
                <a:sym typeface="Corbel"/>
              </a:rPr>
              <a:t>Summary</a:t>
            </a:r>
          </a:p>
        </p:txBody>
      </p:sp>
      <p:sp>
        <p:nvSpPr>
          <p:cNvPr id="12" name="Rectangle: Rounded Corners 11">
            <a:extLst>
              <a:ext uri="{FF2B5EF4-FFF2-40B4-BE49-F238E27FC236}">
                <a16:creationId xmlns:a16="http://schemas.microsoft.com/office/drawing/2014/main" id="{41FB119E-3CF1-7E17-086F-69743F765E26}"/>
              </a:ext>
            </a:extLst>
          </p:cNvPr>
          <p:cNvSpPr/>
          <p:nvPr/>
        </p:nvSpPr>
        <p:spPr>
          <a:xfrm>
            <a:off x="1127448" y="1628800"/>
            <a:ext cx="9577064" cy="4752528"/>
          </a:xfrm>
          <a:prstGeom prst="roundRect">
            <a:avLst>
              <a:gd name="adj" fmla="val 22764"/>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3200" dirty="0"/>
          </a:p>
        </p:txBody>
      </p:sp>
      <p:sp>
        <p:nvSpPr>
          <p:cNvPr id="14" name="TextBox 13">
            <a:extLst>
              <a:ext uri="{FF2B5EF4-FFF2-40B4-BE49-F238E27FC236}">
                <a16:creationId xmlns:a16="http://schemas.microsoft.com/office/drawing/2014/main" id="{32804FE6-15A0-CE47-6408-D68C780CC09F}"/>
              </a:ext>
            </a:extLst>
          </p:cNvPr>
          <p:cNvSpPr txBox="1"/>
          <p:nvPr/>
        </p:nvSpPr>
        <p:spPr>
          <a:xfrm>
            <a:off x="1703512" y="2420888"/>
            <a:ext cx="8640960" cy="2062103"/>
          </a:xfrm>
          <a:prstGeom prst="rect">
            <a:avLst/>
          </a:prstGeom>
          <a:noFill/>
        </p:spPr>
        <p:txBody>
          <a:bodyPr wrap="square" rtlCol="0">
            <a:spAutoFit/>
          </a:bodyPr>
          <a:lstStyle/>
          <a:p>
            <a:r>
              <a:rPr lang="en-US" sz="3200" dirty="0">
                <a:solidFill>
                  <a:schemeClr val="bg1"/>
                </a:solidFill>
              </a:rPr>
              <a:t>In this course, you learn about:</a:t>
            </a:r>
          </a:p>
          <a:p>
            <a:pPr marL="285750" indent="-285750">
              <a:buFont typeface="Arial" panose="020B0604020202020204" pitchFamily="34" charset="0"/>
              <a:buChar char="•"/>
            </a:pPr>
            <a:r>
              <a:rPr lang="en-US" sz="3200" dirty="0">
                <a:solidFill>
                  <a:schemeClr val="bg1"/>
                </a:solidFill>
              </a:rPr>
              <a:t>Subconscious Reprogramming</a:t>
            </a:r>
          </a:p>
          <a:p>
            <a:pPr marL="285750" indent="-285750">
              <a:buFont typeface="Arial" panose="020B0604020202020204" pitchFamily="34" charset="0"/>
              <a:buChar char="•"/>
            </a:pPr>
            <a:r>
              <a:rPr lang="en-US" sz="3200" dirty="0">
                <a:solidFill>
                  <a:schemeClr val="bg1"/>
                </a:solidFill>
              </a:rPr>
              <a:t>Negative thought patterns</a:t>
            </a:r>
          </a:p>
          <a:p>
            <a:pPr marL="285750" indent="-285750">
              <a:buFont typeface="Arial" panose="020B0604020202020204" pitchFamily="34" charset="0"/>
              <a:buChar char="•"/>
            </a:pPr>
            <a:r>
              <a:rPr lang="en-US" sz="3200" dirty="0">
                <a:solidFill>
                  <a:schemeClr val="bg1"/>
                </a:solidFill>
              </a:rPr>
              <a:t>Techniques to reprogram the subconscious mind</a:t>
            </a:r>
            <a:endParaRPr lang="en-UG" sz="3200" dirty="0">
              <a:solidFill>
                <a:schemeClr val="bg1"/>
              </a:solidFill>
            </a:endParaRPr>
          </a:p>
        </p:txBody>
      </p:sp>
      <p:sp>
        <p:nvSpPr>
          <p:cNvPr id="2" name="Rectangle: Rounded Corners 1">
            <a:extLst>
              <a:ext uri="{FF2B5EF4-FFF2-40B4-BE49-F238E27FC236}">
                <a16:creationId xmlns:a16="http://schemas.microsoft.com/office/drawing/2014/main" id="{D59C3EF6-E35F-C51D-34B4-1CA482F3E453}"/>
              </a:ext>
            </a:extLst>
          </p:cNvPr>
          <p:cNvSpPr/>
          <p:nvPr/>
        </p:nvSpPr>
        <p:spPr>
          <a:xfrm>
            <a:off x="11064552"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&gt;</a:t>
            </a:r>
            <a:endParaRPr lang="en-UG" sz="3200" dirty="0"/>
          </a:p>
        </p:txBody>
      </p:sp>
      <p:sp>
        <p:nvSpPr>
          <p:cNvPr id="3" name="Rectangle: Rounded Corners 2">
            <a:extLst>
              <a:ext uri="{FF2B5EF4-FFF2-40B4-BE49-F238E27FC236}">
                <a16:creationId xmlns:a16="http://schemas.microsoft.com/office/drawing/2014/main" id="{08C9F61D-E390-E3C6-DD52-5C6583B41443}"/>
              </a:ext>
            </a:extLst>
          </p:cNvPr>
          <p:cNvSpPr/>
          <p:nvPr/>
        </p:nvSpPr>
        <p:spPr>
          <a:xfrm>
            <a:off x="287800"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&lt;</a:t>
            </a:r>
            <a:endParaRPr lang="en-UG" sz="3200" dirty="0"/>
          </a:p>
        </p:txBody>
      </p:sp>
    </p:spTree>
    <p:custDataLst>
      <p:tags r:id="rId1"/>
    </p:custDataLst>
    <p:extLst>
      <p:ext uri="{BB962C8B-B14F-4D97-AF65-F5344CB8AC3E}">
        <p14:creationId xmlns:p14="http://schemas.microsoft.com/office/powerpoint/2010/main" val="4086312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F6416B3-3355-4754-B2EC-E71DF2E5F529}"/>
              </a:ext>
            </a:extLst>
          </p:cNvPr>
          <p:cNvPicPr>
            <a:picLocks noChangeAspect="1"/>
          </p:cNvPicPr>
          <p:nvPr/>
        </p:nvPicPr>
        <p:blipFill>
          <a:blip r:embed="rId4">
            <a:alphaModFix/>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EE2271D5-2EEB-408F-890A-DC0D96D359AB}"/>
              </a:ext>
            </a:extLst>
          </p:cNvPr>
          <p:cNvSpPr/>
          <p:nvPr/>
        </p:nvSpPr>
        <p:spPr>
          <a:xfrm>
            <a:off x="0" y="-243408"/>
            <a:ext cx="12192000" cy="7114866"/>
          </a:xfrm>
          <a:prstGeom prst="rect">
            <a:avLst/>
          </a:prstGeom>
          <a:gradFill flip="none" rotWithShape="1">
            <a:gsLst>
              <a:gs pos="33000">
                <a:srgbClr val="E89265">
                  <a:alpha val="66000"/>
                </a:srgbClr>
              </a:gs>
              <a:gs pos="0">
                <a:srgbClr val="EBAE65">
                  <a:alpha val="80000"/>
                </a:srgbClr>
              </a:gs>
              <a:gs pos="66000">
                <a:srgbClr val="E47465">
                  <a:alpha val="83000"/>
                </a:srgbClr>
              </a:gs>
              <a:gs pos="100000">
                <a:srgbClr val="E05365">
                  <a:alpha val="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7" name="Group 16">
            <a:extLst>
              <a:ext uri="{FF2B5EF4-FFF2-40B4-BE49-F238E27FC236}">
                <a16:creationId xmlns:a16="http://schemas.microsoft.com/office/drawing/2014/main" id="{C5A1A0C3-E236-4D98-8293-3AA658472058}"/>
              </a:ext>
            </a:extLst>
          </p:cNvPr>
          <p:cNvGrpSpPr/>
          <p:nvPr/>
        </p:nvGrpSpPr>
        <p:grpSpPr>
          <a:xfrm>
            <a:off x="1487488" y="1317295"/>
            <a:ext cx="10023801" cy="2788082"/>
            <a:chOff x="-411714" y="1628971"/>
            <a:chExt cx="10727794" cy="2788082"/>
          </a:xfrm>
          <a:effectLst/>
        </p:grpSpPr>
        <p:sp>
          <p:nvSpPr>
            <p:cNvPr id="18" name="TextBox 17">
              <a:extLst>
                <a:ext uri="{FF2B5EF4-FFF2-40B4-BE49-F238E27FC236}">
                  <a16:creationId xmlns:a16="http://schemas.microsoft.com/office/drawing/2014/main" id="{1378ACBE-A3EA-41B9-9BD4-D06C35DA9B78}"/>
                </a:ext>
              </a:extLst>
            </p:cNvPr>
            <p:cNvSpPr txBox="1"/>
            <p:nvPr/>
          </p:nvSpPr>
          <p:spPr>
            <a:xfrm>
              <a:off x="-411714" y="1628971"/>
              <a:ext cx="10727794" cy="1631216"/>
            </a:xfrm>
            <a:prstGeom prst="rect">
              <a:avLst/>
            </a:prstGeom>
            <a:noFill/>
            <a:effectLst/>
          </p:spPr>
          <p:txBody>
            <a:bodyPr wrap="square" rtlCol="0">
              <a:spAutoFit/>
            </a:bodyPr>
            <a:lstStyle/>
            <a:p>
              <a:pPr algn="r"/>
              <a:r>
                <a:rPr lang="en-US" sz="10000" i="1" dirty="0">
                  <a:solidFill>
                    <a:schemeClr val="bg1"/>
                  </a:solidFill>
                  <a:latin typeface="Helvetica LT Std Cond Blk" panose="020B0806030502050204" pitchFamily="34" charset="0"/>
                </a:rPr>
                <a:t>KNOWLEDGE</a:t>
              </a:r>
            </a:p>
          </p:txBody>
        </p:sp>
        <p:sp>
          <p:nvSpPr>
            <p:cNvPr id="19" name="TextBox 18">
              <a:extLst>
                <a:ext uri="{FF2B5EF4-FFF2-40B4-BE49-F238E27FC236}">
                  <a16:creationId xmlns:a16="http://schemas.microsoft.com/office/drawing/2014/main" id="{C60D61A1-6BBC-4276-9DAF-3BA2083D5BDB}"/>
                </a:ext>
              </a:extLst>
            </p:cNvPr>
            <p:cNvSpPr txBox="1"/>
            <p:nvPr/>
          </p:nvSpPr>
          <p:spPr>
            <a:xfrm>
              <a:off x="3198419" y="2785837"/>
              <a:ext cx="7051504" cy="1631216"/>
            </a:xfrm>
            <a:prstGeom prst="rect">
              <a:avLst/>
            </a:prstGeom>
            <a:noFill/>
            <a:effectLst/>
          </p:spPr>
          <p:txBody>
            <a:bodyPr wrap="square" rtlCol="0">
              <a:spAutoFit/>
            </a:bodyPr>
            <a:lstStyle/>
            <a:p>
              <a:pPr algn="r"/>
              <a:r>
                <a:rPr lang="en-US" sz="10000" i="1" dirty="0">
                  <a:solidFill>
                    <a:schemeClr val="bg1"/>
                  </a:solidFill>
                  <a:latin typeface="Helvetica LT Std Cond Blk" panose="020B0806030502050204" pitchFamily="34" charset="0"/>
                </a:rPr>
                <a:t>CHECK</a:t>
              </a:r>
            </a:p>
          </p:txBody>
        </p:sp>
      </p:grpSp>
    </p:spTree>
    <p:custDataLst>
      <p:tags r:id="rId1"/>
    </p:custDataLst>
    <p:extLst>
      <p:ext uri="{BB962C8B-B14F-4D97-AF65-F5344CB8AC3E}">
        <p14:creationId xmlns:p14="http://schemas.microsoft.com/office/powerpoint/2010/main" val="4008970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F306E7F-C1E0-4842-BECF-EBDB62C56C3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a:gradFill flip="none" rotWithShape="1">
            <a:gsLst>
              <a:gs pos="33000">
                <a:srgbClr val="E89265">
                  <a:alpha val="66000"/>
                </a:srgbClr>
              </a:gs>
              <a:gs pos="0">
                <a:srgbClr val="EBAE65">
                  <a:alpha val="80000"/>
                </a:srgbClr>
              </a:gs>
              <a:gs pos="66000">
                <a:srgbClr val="E47465">
                  <a:alpha val="83000"/>
                </a:srgbClr>
              </a:gs>
              <a:gs pos="100000">
                <a:srgbClr val="E05365">
                  <a:alpha val="60000"/>
                </a:srgbClr>
              </a:gs>
            </a:gsLst>
            <a:lin ang="18900000" scaled="1"/>
            <a:tileRect/>
          </a:gradFill>
          <a:ln>
            <a:noFill/>
          </a:ln>
        </p:spPr>
      </p:pic>
      <p:sp>
        <p:nvSpPr>
          <p:cNvPr id="7" name="Rectangle 6">
            <a:extLst>
              <a:ext uri="{FF2B5EF4-FFF2-40B4-BE49-F238E27FC236}">
                <a16:creationId xmlns:a16="http://schemas.microsoft.com/office/drawing/2014/main" id="{EE2271D5-2EEB-408F-890A-DC0D96D359AB}"/>
              </a:ext>
            </a:extLst>
          </p:cNvPr>
          <p:cNvSpPr/>
          <p:nvPr/>
        </p:nvSpPr>
        <p:spPr>
          <a:xfrm>
            <a:off x="0" y="1268760"/>
            <a:ext cx="12192000" cy="5602698"/>
          </a:xfrm>
          <a:prstGeom prst="rect">
            <a:avLst/>
          </a:prstGeom>
          <a:gradFill flip="none" rotWithShape="1">
            <a:gsLst>
              <a:gs pos="44641">
                <a:srgbClr val="E89265">
                  <a:alpha val="73000"/>
                </a:srgbClr>
              </a:gs>
              <a:gs pos="26000">
                <a:srgbClr val="EBAE65">
                  <a:alpha val="41000"/>
                </a:srgbClr>
              </a:gs>
              <a:gs pos="65162">
                <a:srgbClr val="E47465">
                  <a:alpha val="79000"/>
                </a:srgbClr>
              </a:gs>
              <a:gs pos="87000">
                <a:srgbClr val="E05365">
                  <a:alpha val="59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F18D6A4B-197F-4A27-9116-48342ACC8CB7}"/>
              </a:ext>
            </a:extLst>
          </p:cNvPr>
          <p:cNvSpPr/>
          <p:nvPr/>
        </p:nvSpPr>
        <p:spPr>
          <a:xfrm>
            <a:off x="0" y="-13458"/>
            <a:ext cx="12192000" cy="1426234"/>
          </a:xfrm>
          <a:prstGeom prst="rect">
            <a:avLst/>
          </a:prstGeom>
          <a:solidFill>
            <a:srgbClr val="FFFCF3"/>
          </a:solidFill>
          <a:ln w="9525" cap="flat">
            <a:noFill/>
            <a:prstDash val="solid"/>
            <a:miter/>
          </a:ln>
        </p:spPr>
        <p:txBody>
          <a:bodyPr rtlCol="0" anchor="ctr"/>
          <a:lstStyle/>
          <a:p>
            <a:endParaRPr lang="en-US">
              <a:solidFill>
                <a:schemeClr val="tx1"/>
              </a:solidFill>
            </a:endParaRPr>
          </a:p>
        </p:txBody>
      </p:sp>
      <p:sp>
        <p:nvSpPr>
          <p:cNvPr id="21" name="TextBox 20">
            <a:extLst>
              <a:ext uri="{FF2B5EF4-FFF2-40B4-BE49-F238E27FC236}">
                <a16:creationId xmlns:a16="http://schemas.microsoft.com/office/drawing/2014/main" id="{BB88A4A9-F001-4E1F-BE53-1EC7D4843117}"/>
              </a:ext>
            </a:extLst>
          </p:cNvPr>
          <p:cNvSpPr txBox="1"/>
          <p:nvPr/>
        </p:nvSpPr>
        <p:spPr>
          <a:xfrm>
            <a:off x="469419" y="338007"/>
            <a:ext cx="10363118" cy="800219"/>
          </a:xfrm>
          <a:prstGeom prst="rect">
            <a:avLst/>
          </a:prstGeom>
          <a:noFill/>
        </p:spPr>
        <p:txBody>
          <a:bodyPr wrap="square" rtlCol="0">
            <a:spAutoFit/>
          </a:bodyPr>
          <a:lstStyle>
            <a:defPPr>
              <a:defRPr lang="en-US"/>
            </a:defPPr>
            <a:lvl1pPr>
              <a:defRPr sz="1600" b="1" i="1">
                <a:solidFill>
                  <a:srgbClr val="002060"/>
                </a:solidFill>
                <a:effectLst/>
                <a:latin typeface="Helvetica Neue" panose="02000503000000020004" pitchFamily="2"/>
                <a:ea typeface="Calibri" panose="020F0502020204030204" pitchFamily="34" charset="0"/>
              </a:defRPr>
            </a:lvl1pPr>
          </a:lstStyle>
          <a:p>
            <a:r>
              <a:rPr lang="en-US" sz="1800" i="0" dirty="0">
                <a:solidFill>
                  <a:srgbClr val="001848"/>
                </a:solidFill>
                <a:latin typeface="Helvetica" pitchFamily="2" charset="0"/>
              </a:rPr>
              <a:t>Q1: Which is the first step in subconscious reprogramming?</a:t>
            </a:r>
          </a:p>
          <a:p>
            <a:endParaRPr lang="en-US" sz="1000" b="0" i="0" dirty="0">
              <a:solidFill>
                <a:srgbClr val="001848"/>
              </a:solidFill>
              <a:latin typeface="Helvetica" pitchFamily="2" charset="0"/>
            </a:endParaRPr>
          </a:p>
          <a:p>
            <a:r>
              <a:rPr lang="en-US" sz="1800" b="0" dirty="0">
                <a:solidFill>
                  <a:srgbClr val="001848"/>
                </a:solidFill>
                <a:latin typeface="Helvetica" pitchFamily="2" charset="0"/>
              </a:rPr>
              <a:t>Select the suitable option and Submit when you are finished.</a:t>
            </a:r>
          </a:p>
        </p:txBody>
      </p:sp>
      <p:sp>
        <p:nvSpPr>
          <p:cNvPr id="64" name="TextBox 63">
            <a:extLst>
              <a:ext uri="{FF2B5EF4-FFF2-40B4-BE49-F238E27FC236}">
                <a16:creationId xmlns:a16="http://schemas.microsoft.com/office/drawing/2014/main" id="{18334A11-C91E-463B-9AFA-96ED707FA842}"/>
              </a:ext>
            </a:extLst>
          </p:cNvPr>
          <p:cNvSpPr txBox="1"/>
          <p:nvPr/>
        </p:nvSpPr>
        <p:spPr>
          <a:xfrm>
            <a:off x="10588676" y="-1174581"/>
            <a:ext cx="1603324" cy="3154710"/>
          </a:xfrm>
          <a:prstGeom prst="rect">
            <a:avLst/>
          </a:prstGeom>
          <a:noFill/>
        </p:spPr>
        <p:txBody>
          <a:bodyPr wrap="none" rtlCol="0">
            <a:spAutoFit/>
          </a:bodyPr>
          <a:lstStyle/>
          <a:p>
            <a:r>
              <a:rPr lang="en-US" sz="19900" dirty="0">
                <a:solidFill>
                  <a:srgbClr val="ECCC9E">
                    <a:alpha val="63000"/>
                  </a:srgbClr>
                </a:solidFill>
                <a:latin typeface="Helvetica LT Std Cond Blk" panose="020B0806030502050204" pitchFamily="34" charset="0"/>
              </a:rPr>
              <a:t>Q</a:t>
            </a:r>
          </a:p>
        </p:txBody>
      </p:sp>
      <p:grpSp>
        <p:nvGrpSpPr>
          <p:cNvPr id="2" name="Group 1">
            <a:extLst>
              <a:ext uri="{FF2B5EF4-FFF2-40B4-BE49-F238E27FC236}">
                <a16:creationId xmlns:a16="http://schemas.microsoft.com/office/drawing/2014/main" id="{21C12FF0-29BB-E984-D5A7-EAB6BDA797C8}"/>
              </a:ext>
            </a:extLst>
          </p:cNvPr>
          <p:cNvGrpSpPr/>
          <p:nvPr/>
        </p:nvGrpSpPr>
        <p:grpSpPr>
          <a:xfrm>
            <a:off x="1772006" y="1794757"/>
            <a:ext cx="3291840" cy="2797919"/>
            <a:chOff x="8148357" y="2496257"/>
            <a:chExt cx="3291840" cy="2797919"/>
          </a:xfrm>
        </p:grpSpPr>
        <p:sp>
          <p:nvSpPr>
            <p:cNvPr id="4" name="Rectangle: Rounded Corners 3">
              <a:extLst>
                <a:ext uri="{FF2B5EF4-FFF2-40B4-BE49-F238E27FC236}">
                  <a16:creationId xmlns:a16="http://schemas.microsoft.com/office/drawing/2014/main" id="{C17EDEC7-68A4-F48E-A7BB-506BB756A52C}"/>
                </a:ext>
              </a:extLst>
            </p:cNvPr>
            <p:cNvSpPr/>
            <p:nvPr/>
          </p:nvSpPr>
          <p:spPr>
            <a:xfrm>
              <a:off x="8148357" y="2496257"/>
              <a:ext cx="3291840"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10" name="Rectangle: Rounded Corners 9">
              <a:extLst>
                <a:ext uri="{FF2B5EF4-FFF2-40B4-BE49-F238E27FC236}">
                  <a16:creationId xmlns:a16="http://schemas.microsoft.com/office/drawing/2014/main" id="{B9CC8BF7-5741-76AE-8BF8-103311F15606}"/>
                </a:ext>
              </a:extLst>
            </p:cNvPr>
            <p:cNvSpPr/>
            <p:nvPr/>
          </p:nvSpPr>
          <p:spPr>
            <a:xfrm>
              <a:off x="8148357" y="3220604"/>
              <a:ext cx="3291840"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11" name="Rectangle: Rounded Corners 10">
              <a:extLst>
                <a:ext uri="{FF2B5EF4-FFF2-40B4-BE49-F238E27FC236}">
                  <a16:creationId xmlns:a16="http://schemas.microsoft.com/office/drawing/2014/main" id="{9D4EAB35-DD38-556B-8333-99DAB1B14799}"/>
                </a:ext>
              </a:extLst>
            </p:cNvPr>
            <p:cNvSpPr/>
            <p:nvPr/>
          </p:nvSpPr>
          <p:spPr>
            <a:xfrm>
              <a:off x="8148357" y="3944951"/>
              <a:ext cx="3291840"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12" name="Rectangle: Rounded Corners 11">
              <a:extLst>
                <a:ext uri="{FF2B5EF4-FFF2-40B4-BE49-F238E27FC236}">
                  <a16:creationId xmlns:a16="http://schemas.microsoft.com/office/drawing/2014/main" id="{DF7CC4B2-6594-557A-69B6-F0DEBBAA192B}"/>
                </a:ext>
              </a:extLst>
            </p:cNvPr>
            <p:cNvSpPr/>
            <p:nvPr/>
          </p:nvSpPr>
          <p:spPr>
            <a:xfrm>
              <a:off x="8148357" y="4654096"/>
              <a:ext cx="3291840"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13" name="TextBox 12">
              <a:extLst>
                <a:ext uri="{FF2B5EF4-FFF2-40B4-BE49-F238E27FC236}">
                  <a16:creationId xmlns:a16="http://schemas.microsoft.com/office/drawing/2014/main" id="{2FF2145E-60A9-0AE5-1D06-83F26506C3FB}"/>
                </a:ext>
              </a:extLst>
            </p:cNvPr>
            <p:cNvSpPr txBox="1"/>
            <p:nvPr/>
          </p:nvSpPr>
          <p:spPr>
            <a:xfrm>
              <a:off x="9227457" y="2631631"/>
              <a:ext cx="1133645" cy="369332"/>
            </a:xfrm>
            <a:prstGeom prst="rect">
              <a:avLst/>
            </a:prstGeom>
            <a:noFill/>
          </p:spPr>
          <p:txBody>
            <a:bodyPr wrap="none" rtlCol="0">
              <a:spAutoFit/>
            </a:bodyPr>
            <a:lstStyle/>
            <a:p>
              <a:pPr algn="ctr"/>
              <a:r>
                <a:rPr lang="en-US" dirty="0">
                  <a:solidFill>
                    <a:schemeClr val="bg1">
                      <a:lumMod val="95000"/>
                    </a:schemeClr>
                  </a:solidFill>
                  <a:latin typeface="Helvetica" pitchFamily="2" charset="0"/>
                </a:rPr>
                <a:t>Hypnosis</a:t>
              </a:r>
            </a:p>
          </p:txBody>
        </p:sp>
        <p:sp>
          <p:nvSpPr>
            <p:cNvPr id="16" name="TextBox 15">
              <a:extLst>
                <a:ext uri="{FF2B5EF4-FFF2-40B4-BE49-F238E27FC236}">
                  <a16:creationId xmlns:a16="http://schemas.microsoft.com/office/drawing/2014/main" id="{2C2FF202-3E35-F990-DDBA-D6B9F75E1FB3}"/>
                </a:ext>
              </a:extLst>
            </p:cNvPr>
            <p:cNvSpPr txBox="1"/>
            <p:nvPr/>
          </p:nvSpPr>
          <p:spPr>
            <a:xfrm>
              <a:off x="9056416" y="3355978"/>
              <a:ext cx="1475725" cy="369332"/>
            </a:xfrm>
            <a:prstGeom prst="rect">
              <a:avLst/>
            </a:prstGeom>
            <a:noFill/>
          </p:spPr>
          <p:txBody>
            <a:bodyPr wrap="none" rtlCol="0">
              <a:spAutoFit/>
            </a:bodyPr>
            <a:lstStyle/>
            <a:p>
              <a:pPr algn="ctr"/>
              <a:r>
                <a:rPr lang="en-US" dirty="0">
                  <a:solidFill>
                    <a:schemeClr val="bg1">
                      <a:lumMod val="95000"/>
                    </a:schemeClr>
                  </a:solidFill>
                  <a:latin typeface="Helvetica" pitchFamily="2" charset="0"/>
                </a:rPr>
                <a:t>Visualization</a:t>
              </a:r>
            </a:p>
          </p:txBody>
        </p:sp>
        <p:sp>
          <p:nvSpPr>
            <p:cNvPr id="17" name="TextBox 16">
              <a:extLst>
                <a:ext uri="{FF2B5EF4-FFF2-40B4-BE49-F238E27FC236}">
                  <a16:creationId xmlns:a16="http://schemas.microsoft.com/office/drawing/2014/main" id="{B5BD9A99-A43C-15A3-3200-D13BB1641392}"/>
                </a:ext>
              </a:extLst>
            </p:cNvPr>
            <p:cNvSpPr txBox="1"/>
            <p:nvPr/>
          </p:nvSpPr>
          <p:spPr>
            <a:xfrm>
              <a:off x="8908909" y="4080325"/>
              <a:ext cx="1770741" cy="369332"/>
            </a:xfrm>
            <a:prstGeom prst="rect">
              <a:avLst/>
            </a:prstGeom>
            <a:noFill/>
          </p:spPr>
          <p:txBody>
            <a:bodyPr wrap="none" rtlCol="0">
              <a:spAutoFit/>
            </a:bodyPr>
            <a:lstStyle/>
            <a:p>
              <a:pPr algn="ctr"/>
              <a:r>
                <a:rPr lang="en-US" dirty="0">
                  <a:solidFill>
                    <a:schemeClr val="bg1">
                      <a:lumMod val="95000"/>
                    </a:schemeClr>
                  </a:solidFill>
                  <a:latin typeface="Helvetica" pitchFamily="2" charset="0"/>
                </a:rPr>
                <a:t>Self Awareness</a:t>
              </a:r>
            </a:p>
          </p:txBody>
        </p:sp>
        <p:sp>
          <p:nvSpPr>
            <p:cNvPr id="18" name="TextBox 17">
              <a:extLst>
                <a:ext uri="{FF2B5EF4-FFF2-40B4-BE49-F238E27FC236}">
                  <a16:creationId xmlns:a16="http://schemas.microsoft.com/office/drawing/2014/main" id="{C77E29A4-83B6-E28A-43B3-4A3A866E011C}"/>
                </a:ext>
              </a:extLst>
            </p:cNvPr>
            <p:cNvSpPr txBox="1"/>
            <p:nvPr/>
          </p:nvSpPr>
          <p:spPr>
            <a:xfrm>
              <a:off x="8254028" y="4815279"/>
              <a:ext cx="3080498" cy="369332"/>
            </a:xfrm>
            <a:prstGeom prst="rect">
              <a:avLst/>
            </a:prstGeom>
            <a:noFill/>
          </p:spPr>
          <p:txBody>
            <a:bodyPr wrap="square" rtlCol="0">
              <a:spAutoFit/>
            </a:bodyPr>
            <a:lstStyle/>
            <a:p>
              <a:pPr algn="ctr"/>
              <a:r>
                <a:rPr lang="en-US" dirty="0">
                  <a:solidFill>
                    <a:schemeClr val="bg1">
                      <a:lumMod val="95000"/>
                    </a:schemeClr>
                  </a:solidFill>
                  <a:latin typeface="Helvetica" pitchFamily="2" charset="0"/>
                </a:rPr>
                <a:t>Positive Affirmation</a:t>
              </a:r>
            </a:p>
          </p:txBody>
        </p:sp>
      </p:grpSp>
      <p:sp>
        <p:nvSpPr>
          <p:cNvPr id="19" name="Rectangle: Rounded Corners 18">
            <a:extLst>
              <a:ext uri="{FF2B5EF4-FFF2-40B4-BE49-F238E27FC236}">
                <a16:creationId xmlns:a16="http://schemas.microsoft.com/office/drawing/2014/main" id="{4F2E2654-F186-C2FE-8993-3B240E731183}"/>
              </a:ext>
            </a:extLst>
          </p:cNvPr>
          <p:cNvSpPr/>
          <p:nvPr/>
        </p:nvSpPr>
        <p:spPr>
          <a:xfrm>
            <a:off x="2734563" y="5093020"/>
            <a:ext cx="1552816" cy="632317"/>
          </a:xfrm>
          <a:prstGeom prst="roundRect">
            <a:avLst/>
          </a:prstGeom>
          <a:solidFill>
            <a:srgbClr val="F69E00"/>
          </a:solidFill>
          <a:ln w="6350">
            <a:solidFill>
              <a:schemeClr val="bg1"/>
            </a:solid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Helvetica Neue" panose="02000503000000020004" pitchFamily="2"/>
              </a:rPr>
              <a:t>Submit</a:t>
            </a:r>
          </a:p>
        </p:txBody>
      </p:sp>
    </p:spTree>
    <p:custDataLst>
      <p:tags r:id="rId1"/>
    </p:custDataLst>
    <p:extLst>
      <p:ext uri="{BB962C8B-B14F-4D97-AF65-F5344CB8AC3E}">
        <p14:creationId xmlns:p14="http://schemas.microsoft.com/office/powerpoint/2010/main" val="3285144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F306E7F-C1E0-4842-BECF-EBDB62C56C3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a:gradFill flip="none" rotWithShape="1">
            <a:gsLst>
              <a:gs pos="33000">
                <a:srgbClr val="E89265">
                  <a:alpha val="66000"/>
                </a:srgbClr>
              </a:gs>
              <a:gs pos="0">
                <a:srgbClr val="EBAE65">
                  <a:alpha val="80000"/>
                </a:srgbClr>
              </a:gs>
              <a:gs pos="66000">
                <a:srgbClr val="E47465">
                  <a:alpha val="83000"/>
                </a:srgbClr>
              </a:gs>
              <a:gs pos="100000">
                <a:srgbClr val="E05365">
                  <a:alpha val="60000"/>
                </a:srgbClr>
              </a:gs>
            </a:gsLst>
            <a:lin ang="18900000" scaled="1"/>
            <a:tileRect/>
          </a:gradFill>
          <a:ln>
            <a:noFill/>
          </a:ln>
        </p:spPr>
      </p:pic>
      <p:sp>
        <p:nvSpPr>
          <p:cNvPr id="7" name="Rectangle 6">
            <a:extLst>
              <a:ext uri="{FF2B5EF4-FFF2-40B4-BE49-F238E27FC236}">
                <a16:creationId xmlns:a16="http://schemas.microsoft.com/office/drawing/2014/main" id="{EE2271D5-2EEB-408F-890A-DC0D96D359AB}"/>
              </a:ext>
            </a:extLst>
          </p:cNvPr>
          <p:cNvSpPr/>
          <p:nvPr/>
        </p:nvSpPr>
        <p:spPr>
          <a:xfrm>
            <a:off x="0" y="1268760"/>
            <a:ext cx="12192000" cy="5602698"/>
          </a:xfrm>
          <a:prstGeom prst="rect">
            <a:avLst/>
          </a:prstGeom>
          <a:gradFill flip="none" rotWithShape="1">
            <a:gsLst>
              <a:gs pos="44641">
                <a:srgbClr val="E89265">
                  <a:alpha val="73000"/>
                </a:srgbClr>
              </a:gs>
              <a:gs pos="26000">
                <a:srgbClr val="EBAE65">
                  <a:alpha val="41000"/>
                </a:srgbClr>
              </a:gs>
              <a:gs pos="65162">
                <a:srgbClr val="E47465">
                  <a:alpha val="79000"/>
                </a:srgbClr>
              </a:gs>
              <a:gs pos="87000">
                <a:srgbClr val="E05365">
                  <a:alpha val="59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F18D6A4B-197F-4A27-9116-48342ACC8CB7}"/>
              </a:ext>
            </a:extLst>
          </p:cNvPr>
          <p:cNvSpPr/>
          <p:nvPr/>
        </p:nvSpPr>
        <p:spPr>
          <a:xfrm>
            <a:off x="0" y="-13458"/>
            <a:ext cx="12192000" cy="1426234"/>
          </a:xfrm>
          <a:prstGeom prst="rect">
            <a:avLst/>
          </a:prstGeom>
          <a:solidFill>
            <a:srgbClr val="FFFCF3"/>
          </a:solidFill>
          <a:ln w="9525" cap="flat">
            <a:noFill/>
            <a:prstDash val="solid"/>
            <a:miter/>
          </a:ln>
        </p:spPr>
        <p:txBody>
          <a:bodyPr rtlCol="0" anchor="ctr"/>
          <a:lstStyle/>
          <a:p>
            <a:endParaRPr lang="en-US">
              <a:solidFill>
                <a:schemeClr val="tx1"/>
              </a:solidFill>
            </a:endParaRPr>
          </a:p>
        </p:txBody>
      </p:sp>
      <p:sp>
        <p:nvSpPr>
          <p:cNvPr id="21" name="TextBox 20">
            <a:extLst>
              <a:ext uri="{FF2B5EF4-FFF2-40B4-BE49-F238E27FC236}">
                <a16:creationId xmlns:a16="http://schemas.microsoft.com/office/drawing/2014/main" id="{BB88A4A9-F001-4E1F-BE53-1EC7D4843117}"/>
              </a:ext>
            </a:extLst>
          </p:cNvPr>
          <p:cNvSpPr txBox="1"/>
          <p:nvPr/>
        </p:nvSpPr>
        <p:spPr>
          <a:xfrm>
            <a:off x="469419" y="338007"/>
            <a:ext cx="10363118" cy="800219"/>
          </a:xfrm>
          <a:prstGeom prst="rect">
            <a:avLst/>
          </a:prstGeom>
          <a:noFill/>
        </p:spPr>
        <p:txBody>
          <a:bodyPr wrap="square" rtlCol="0">
            <a:spAutoFit/>
          </a:bodyPr>
          <a:lstStyle>
            <a:defPPr>
              <a:defRPr lang="en-US"/>
            </a:defPPr>
            <a:lvl1pPr>
              <a:defRPr sz="1600" b="1" i="1">
                <a:solidFill>
                  <a:srgbClr val="002060"/>
                </a:solidFill>
                <a:effectLst/>
                <a:latin typeface="Helvetica Neue" panose="02000503000000020004" pitchFamily="2"/>
                <a:ea typeface="Calibri" panose="020F0502020204030204" pitchFamily="34" charset="0"/>
              </a:defRPr>
            </a:lvl1pPr>
          </a:lstStyle>
          <a:p>
            <a:r>
              <a:rPr lang="en-US" sz="1800" i="0" dirty="0">
                <a:solidFill>
                  <a:srgbClr val="001848"/>
                </a:solidFill>
                <a:latin typeface="Helvetica" pitchFamily="2" charset="0"/>
              </a:rPr>
              <a:t>Q1: Which is the first step in subconscious reprogramming?</a:t>
            </a:r>
          </a:p>
          <a:p>
            <a:endParaRPr lang="en-US" sz="1000" b="0" i="0" dirty="0">
              <a:solidFill>
                <a:srgbClr val="001848"/>
              </a:solidFill>
              <a:latin typeface="Helvetica" pitchFamily="2" charset="0"/>
            </a:endParaRPr>
          </a:p>
          <a:p>
            <a:r>
              <a:rPr lang="en-US" sz="1800" b="0" dirty="0">
                <a:solidFill>
                  <a:srgbClr val="001848"/>
                </a:solidFill>
                <a:latin typeface="Helvetica" pitchFamily="2" charset="0"/>
              </a:rPr>
              <a:t>Select the suitable option and Submit when you are finished.</a:t>
            </a:r>
          </a:p>
        </p:txBody>
      </p:sp>
      <p:grpSp>
        <p:nvGrpSpPr>
          <p:cNvPr id="14" name="Group 13">
            <a:extLst>
              <a:ext uri="{FF2B5EF4-FFF2-40B4-BE49-F238E27FC236}">
                <a16:creationId xmlns:a16="http://schemas.microsoft.com/office/drawing/2014/main" id="{B1572E92-B2F1-4C00-B80A-1A20254EBA79}"/>
              </a:ext>
            </a:extLst>
          </p:cNvPr>
          <p:cNvGrpSpPr/>
          <p:nvPr/>
        </p:nvGrpSpPr>
        <p:grpSpPr>
          <a:xfrm>
            <a:off x="1772006" y="1794757"/>
            <a:ext cx="3291840" cy="2797919"/>
            <a:chOff x="8148357" y="2496257"/>
            <a:chExt cx="3291840" cy="2797919"/>
          </a:xfrm>
        </p:grpSpPr>
        <p:sp>
          <p:nvSpPr>
            <p:cNvPr id="52" name="Rectangle: Rounded Corners 51">
              <a:extLst>
                <a:ext uri="{FF2B5EF4-FFF2-40B4-BE49-F238E27FC236}">
                  <a16:creationId xmlns:a16="http://schemas.microsoft.com/office/drawing/2014/main" id="{8C57ADCF-830B-4255-82F7-27E62CE11D42}"/>
                </a:ext>
              </a:extLst>
            </p:cNvPr>
            <p:cNvSpPr/>
            <p:nvPr/>
          </p:nvSpPr>
          <p:spPr>
            <a:xfrm>
              <a:off x="8148357" y="2496257"/>
              <a:ext cx="3291840"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53" name="Rectangle: Rounded Corners 52">
              <a:extLst>
                <a:ext uri="{FF2B5EF4-FFF2-40B4-BE49-F238E27FC236}">
                  <a16:creationId xmlns:a16="http://schemas.microsoft.com/office/drawing/2014/main" id="{6A41C716-6F4B-4803-A95E-9B039F17203D}"/>
                </a:ext>
              </a:extLst>
            </p:cNvPr>
            <p:cNvSpPr/>
            <p:nvPr/>
          </p:nvSpPr>
          <p:spPr>
            <a:xfrm>
              <a:off x="8148357" y="3220604"/>
              <a:ext cx="3291840"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54" name="Rectangle: Rounded Corners 53">
              <a:extLst>
                <a:ext uri="{FF2B5EF4-FFF2-40B4-BE49-F238E27FC236}">
                  <a16:creationId xmlns:a16="http://schemas.microsoft.com/office/drawing/2014/main" id="{CD836AA1-10DE-482D-BB2E-E5325685663E}"/>
                </a:ext>
              </a:extLst>
            </p:cNvPr>
            <p:cNvSpPr/>
            <p:nvPr/>
          </p:nvSpPr>
          <p:spPr>
            <a:xfrm>
              <a:off x="8148357" y="3944951"/>
              <a:ext cx="3291840"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55" name="Rectangle: Rounded Corners 54">
              <a:extLst>
                <a:ext uri="{FF2B5EF4-FFF2-40B4-BE49-F238E27FC236}">
                  <a16:creationId xmlns:a16="http://schemas.microsoft.com/office/drawing/2014/main" id="{C08C7B6C-E2BE-4113-890F-97CBC5674D71}"/>
                </a:ext>
              </a:extLst>
            </p:cNvPr>
            <p:cNvSpPr/>
            <p:nvPr/>
          </p:nvSpPr>
          <p:spPr>
            <a:xfrm>
              <a:off x="8148357" y="4654096"/>
              <a:ext cx="3291840"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56" name="TextBox 55">
              <a:extLst>
                <a:ext uri="{FF2B5EF4-FFF2-40B4-BE49-F238E27FC236}">
                  <a16:creationId xmlns:a16="http://schemas.microsoft.com/office/drawing/2014/main" id="{57D8A09F-9BF1-4E1D-B904-BDB081FF50B0}"/>
                </a:ext>
              </a:extLst>
            </p:cNvPr>
            <p:cNvSpPr txBox="1"/>
            <p:nvPr/>
          </p:nvSpPr>
          <p:spPr>
            <a:xfrm>
              <a:off x="9227457" y="2631631"/>
              <a:ext cx="1133645" cy="369332"/>
            </a:xfrm>
            <a:prstGeom prst="rect">
              <a:avLst/>
            </a:prstGeom>
            <a:noFill/>
          </p:spPr>
          <p:txBody>
            <a:bodyPr wrap="none" rtlCol="0">
              <a:spAutoFit/>
            </a:bodyPr>
            <a:lstStyle/>
            <a:p>
              <a:pPr algn="ctr"/>
              <a:r>
                <a:rPr lang="en-US" dirty="0">
                  <a:solidFill>
                    <a:schemeClr val="bg1">
                      <a:lumMod val="95000"/>
                    </a:schemeClr>
                  </a:solidFill>
                  <a:latin typeface="Helvetica" pitchFamily="2" charset="0"/>
                </a:rPr>
                <a:t>Hypnosis</a:t>
              </a:r>
            </a:p>
          </p:txBody>
        </p:sp>
        <p:sp>
          <p:nvSpPr>
            <p:cNvPr id="57" name="TextBox 56">
              <a:extLst>
                <a:ext uri="{FF2B5EF4-FFF2-40B4-BE49-F238E27FC236}">
                  <a16:creationId xmlns:a16="http://schemas.microsoft.com/office/drawing/2014/main" id="{8FEA1C91-E059-4290-8953-DD54C1564FE2}"/>
                </a:ext>
              </a:extLst>
            </p:cNvPr>
            <p:cNvSpPr txBox="1"/>
            <p:nvPr/>
          </p:nvSpPr>
          <p:spPr>
            <a:xfrm>
              <a:off x="9056416" y="3355978"/>
              <a:ext cx="1475725" cy="369332"/>
            </a:xfrm>
            <a:prstGeom prst="rect">
              <a:avLst/>
            </a:prstGeom>
            <a:noFill/>
          </p:spPr>
          <p:txBody>
            <a:bodyPr wrap="none" rtlCol="0">
              <a:spAutoFit/>
            </a:bodyPr>
            <a:lstStyle/>
            <a:p>
              <a:pPr algn="ctr"/>
              <a:r>
                <a:rPr lang="en-US" dirty="0">
                  <a:solidFill>
                    <a:schemeClr val="bg1">
                      <a:lumMod val="95000"/>
                    </a:schemeClr>
                  </a:solidFill>
                  <a:latin typeface="Helvetica" pitchFamily="2" charset="0"/>
                </a:rPr>
                <a:t>Visualization</a:t>
              </a:r>
            </a:p>
          </p:txBody>
        </p:sp>
        <p:sp>
          <p:nvSpPr>
            <p:cNvPr id="58" name="TextBox 57">
              <a:extLst>
                <a:ext uri="{FF2B5EF4-FFF2-40B4-BE49-F238E27FC236}">
                  <a16:creationId xmlns:a16="http://schemas.microsoft.com/office/drawing/2014/main" id="{267384F0-453D-4B52-9E4A-E1701B413EC6}"/>
                </a:ext>
              </a:extLst>
            </p:cNvPr>
            <p:cNvSpPr txBox="1"/>
            <p:nvPr/>
          </p:nvSpPr>
          <p:spPr>
            <a:xfrm>
              <a:off x="8908909" y="4080325"/>
              <a:ext cx="1770741" cy="369332"/>
            </a:xfrm>
            <a:prstGeom prst="rect">
              <a:avLst/>
            </a:prstGeom>
            <a:noFill/>
          </p:spPr>
          <p:txBody>
            <a:bodyPr wrap="none" rtlCol="0">
              <a:spAutoFit/>
            </a:bodyPr>
            <a:lstStyle/>
            <a:p>
              <a:pPr algn="ctr"/>
              <a:r>
                <a:rPr lang="en-US" dirty="0">
                  <a:solidFill>
                    <a:schemeClr val="bg1">
                      <a:lumMod val="95000"/>
                    </a:schemeClr>
                  </a:solidFill>
                  <a:latin typeface="Helvetica" pitchFamily="2" charset="0"/>
                </a:rPr>
                <a:t>Self Awareness</a:t>
              </a:r>
            </a:p>
          </p:txBody>
        </p:sp>
        <p:sp>
          <p:nvSpPr>
            <p:cNvPr id="59" name="TextBox 58">
              <a:extLst>
                <a:ext uri="{FF2B5EF4-FFF2-40B4-BE49-F238E27FC236}">
                  <a16:creationId xmlns:a16="http://schemas.microsoft.com/office/drawing/2014/main" id="{1D5EC307-582E-4513-856F-537669995FF1}"/>
                </a:ext>
              </a:extLst>
            </p:cNvPr>
            <p:cNvSpPr txBox="1"/>
            <p:nvPr/>
          </p:nvSpPr>
          <p:spPr>
            <a:xfrm>
              <a:off x="8254028" y="4815279"/>
              <a:ext cx="3080498" cy="369332"/>
            </a:xfrm>
            <a:prstGeom prst="rect">
              <a:avLst/>
            </a:prstGeom>
            <a:noFill/>
          </p:spPr>
          <p:txBody>
            <a:bodyPr wrap="square" rtlCol="0">
              <a:spAutoFit/>
            </a:bodyPr>
            <a:lstStyle/>
            <a:p>
              <a:pPr algn="ctr"/>
              <a:r>
                <a:rPr lang="en-US" dirty="0">
                  <a:solidFill>
                    <a:schemeClr val="bg1">
                      <a:lumMod val="95000"/>
                    </a:schemeClr>
                  </a:solidFill>
                  <a:latin typeface="Helvetica" pitchFamily="2" charset="0"/>
                </a:rPr>
                <a:t>Positive Affirmation</a:t>
              </a:r>
            </a:p>
          </p:txBody>
        </p:sp>
      </p:grpSp>
      <p:sp>
        <p:nvSpPr>
          <p:cNvPr id="62" name="Rectangle: Rounded Corners 61">
            <a:extLst>
              <a:ext uri="{FF2B5EF4-FFF2-40B4-BE49-F238E27FC236}">
                <a16:creationId xmlns:a16="http://schemas.microsoft.com/office/drawing/2014/main" id="{F2A07EDB-FC3B-4A1E-99B7-768A74A1DEF8}"/>
              </a:ext>
            </a:extLst>
          </p:cNvPr>
          <p:cNvSpPr/>
          <p:nvPr/>
        </p:nvSpPr>
        <p:spPr>
          <a:xfrm>
            <a:off x="2734563" y="5093020"/>
            <a:ext cx="1552816" cy="632317"/>
          </a:xfrm>
          <a:prstGeom prst="roundRect">
            <a:avLst/>
          </a:prstGeom>
          <a:solidFill>
            <a:srgbClr val="F69E00"/>
          </a:solidFill>
          <a:ln w="6350">
            <a:solidFill>
              <a:schemeClr val="bg1"/>
            </a:solid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Helvetica Neue" panose="02000503000000020004" pitchFamily="2"/>
              </a:rPr>
              <a:t>Submit</a:t>
            </a:r>
          </a:p>
        </p:txBody>
      </p:sp>
      <p:sp>
        <p:nvSpPr>
          <p:cNvPr id="64" name="TextBox 63">
            <a:extLst>
              <a:ext uri="{FF2B5EF4-FFF2-40B4-BE49-F238E27FC236}">
                <a16:creationId xmlns:a16="http://schemas.microsoft.com/office/drawing/2014/main" id="{18334A11-C91E-463B-9AFA-96ED707FA842}"/>
              </a:ext>
            </a:extLst>
          </p:cNvPr>
          <p:cNvSpPr txBox="1"/>
          <p:nvPr/>
        </p:nvSpPr>
        <p:spPr>
          <a:xfrm>
            <a:off x="10588676" y="-1174581"/>
            <a:ext cx="1603324" cy="3154710"/>
          </a:xfrm>
          <a:prstGeom prst="rect">
            <a:avLst/>
          </a:prstGeom>
          <a:noFill/>
        </p:spPr>
        <p:txBody>
          <a:bodyPr wrap="none" rtlCol="0">
            <a:spAutoFit/>
          </a:bodyPr>
          <a:lstStyle/>
          <a:p>
            <a:r>
              <a:rPr lang="en-US" sz="19900" dirty="0">
                <a:solidFill>
                  <a:srgbClr val="ECCC9E">
                    <a:alpha val="63000"/>
                  </a:srgbClr>
                </a:solidFill>
                <a:latin typeface="Helvetica LT Std Cond Blk" panose="020B0806030502050204" pitchFamily="34" charset="0"/>
              </a:rPr>
              <a:t>Q</a:t>
            </a:r>
          </a:p>
        </p:txBody>
      </p:sp>
      <p:sp>
        <p:nvSpPr>
          <p:cNvPr id="2" name="Rectangle: Rounded Corners 1">
            <a:extLst>
              <a:ext uri="{FF2B5EF4-FFF2-40B4-BE49-F238E27FC236}">
                <a16:creationId xmlns:a16="http://schemas.microsoft.com/office/drawing/2014/main" id="{A5B81534-72AF-5FF5-C8CF-B89457CFDF2E}"/>
              </a:ext>
            </a:extLst>
          </p:cNvPr>
          <p:cNvSpPr/>
          <p:nvPr/>
        </p:nvSpPr>
        <p:spPr>
          <a:xfrm>
            <a:off x="7302973" y="1623836"/>
            <a:ext cx="3574450" cy="3565645"/>
          </a:xfrm>
          <a:prstGeom prst="roundRect">
            <a:avLst>
              <a:gd name="adj" fmla="val 3027"/>
            </a:avLst>
          </a:prstGeom>
          <a:solidFill>
            <a:srgbClr val="99D3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D32844D-C334-BF93-B8E4-81ECB2535D77}"/>
              </a:ext>
            </a:extLst>
          </p:cNvPr>
          <p:cNvGrpSpPr/>
          <p:nvPr/>
        </p:nvGrpSpPr>
        <p:grpSpPr>
          <a:xfrm>
            <a:off x="7517649" y="2080641"/>
            <a:ext cx="3145099" cy="2098037"/>
            <a:chOff x="8429270" y="2827599"/>
            <a:chExt cx="3145099" cy="2098037"/>
          </a:xfrm>
        </p:grpSpPr>
        <p:sp>
          <p:nvSpPr>
            <p:cNvPr id="4" name="TextBox 3">
              <a:extLst>
                <a:ext uri="{FF2B5EF4-FFF2-40B4-BE49-F238E27FC236}">
                  <a16:creationId xmlns:a16="http://schemas.microsoft.com/office/drawing/2014/main" id="{2C98FD53-3F45-FA32-1676-C8438315FFA3}"/>
                </a:ext>
              </a:extLst>
            </p:cNvPr>
            <p:cNvSpPr txBox="1"/>
            <p:nvPr/>
          </p:nvSpPr>
          <p:spPr>
            <a:xfrm>
              <a:off x="8429270" y="4002306"/>
              <a:ext cx="3145099" cy="923330"/>
            </a:xfrm>
            <a:prstGeom prst="rect">
              <a:avLst/>
            </a:prstGeom>
            <a:noFill/>
          </p:spPr>
          <p:txBody>
            <a:bodyPr wrap="square" rtlCol="0">
              <a:spAutoFit/>
            </a:bodyPr>
            <a:lstStyle/>
            <a:p>
              <a:pPr algn="ctr"/>
              <a:r>
                <a:rPr lang="en-US" b="1" dirty="0">
                  <a:solidFill>
                    <a:schemeClr val="tx1">
                      <a:lumMod val="85000"/>
                      <a:lumOff val="15000"/>
                    </a:schemeClr>
                  </a:solidFill>
                  <a:effectLst/>
                  <a:latin typeface="Helvetica" pitchFamily="2" charset="0"/>
                  <a:ea typeface="Calibri" panose="020F0502020204030204" pitchFamily="34" charset="0"/>
                </a:rPr>
                <a:t>That’s right! </a:t>
              </a:r>
              <a:r>
                <a:rPr lang="en-US" sz="1800" dirty="0">
                  <a:solidFill>
                    <a:schemeClr val="tx1"/>
                  </a:solidFill>
                  <a:latin typeface="+mn-lt"/>
                  <a:ea typeface="Calibri"/>
                  <a:cs typeface="Calibri"/>
                  <a:sym typeface="Calibri"/>
                </a:rPr>
                <a:t>Self-awareness is the first step towards subconscious reprogramming</a:t>
              </a:r>
              <a:r>
                <a:rPr lang="en-US" sz="1800" b="0" dirty="0">
                  <a:solidFill>
                    <a:schemeClr val="tx1"/>
                  </a:solidFill>
                  <a:latin typeface="+mn-lt"/>
                </a:rPr>
                <a:t>.</a:t>
              </a:r>
              <a:endParaRPr lang="en-US" sz="1800" dirty="0">
                <a:solidFill>
                  <a:schemeClr val="tx1">
                    <a:lumMod val="85000"/>
                    <a:lumOff val="15000"/>
                  </a:schemeClr>
                </a:solidFill>
                <a:effectLst/>
                <a:latin typeface="Helvetica" pitchFamily="2" charset="0"/>
                <a:ea typeface="Arial" panose="020B0604020202020204" pitchFamily="34" charset="0"/>
              </a:endParaRPr>
            </a:p>
          </p:txBody>
        </p:sp>
        <p:pic>
          <p:nvPicPr>
            <p:cNvPr id="5" name="Picture 4" descr="Shape&#10;&#10;Description automatically generated with low confidence">
              <a:extLst>
                <a:ext uri="{FF2B5EF4-FFF2-40B4-BE49-F238E27FC236}">
                  <a16:creationId xmlns:a16="http://schemas.microsoft.com/office/drawing/2014/main" id="{4C635AB9-4672-961F-E857-9D490539DF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07445" y="2827599"/>
              <a:ext cx="988749" cy="988749"/>
            </a:xfrm>
            <a:prstGeom prst="rect">
              <a:avLst/>
            </a:prstGeom>
          </p:spPr>
        </p:pic>
      </p:grpSp>
    </p:spTree>
    <p:custDataLst>
      <p:tags r:id="rId1"/>
    </p:custDataLst>
    <p:extLst>
      <p:ext uri="{BB962C8B-B14F-4D97-AF65-F5344CB8AC3E}">
        <p14:creationId xmlns:p14="http://schemas.microsoft.com/office/powerpoint/2010/main" val="281048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F306E7F-C1E0-4842-BECF-EBDB62C56C3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a:gradFill flip="none" rotWithShape="1">
            <a:gsLst>
              <a:gs pos="33000">
                <a:srgbClr val="E89265">
                  <a:alpha val="66000"/>
                </a:srgbClr>
              </a:gs>
              <a:gs pos="0">
                <a:srgbClr val="EBAE65">
                  <a:alpha val="80000"/>
                </a:srgbClr>
              </a:gs>
              <a:gs pos="66000">
                <a:srgbClr val="E47465">
                  <a:alpha val="83000"/>
                </a:srgbClr>
              </a:gs>
              <a:gs pos="100000">
                <a:srgbClr val="E05365">
                  <a:alpha val="60000"/>
                </a:srgbClr>
              </a:gs>
            </a:gsLst>
            <a:lin ang="18900000" scaled="1"/>
            <a:tileRect/>
          </a:gradFill>
          <a:ln>
            <a:noFill/>
          </a:ln>
        </p:spPr>
      </p:pic>
      <p:sp>
        <p:nvSpPr>
          <p:cNvPr id="7" name="Rectangle 6">
            <a:extLst>
              <a:ext uri="{FF2B5EF4-FFF2-40B4-BE49-F238E27FC236}">
                <a16:creationId xmlns:a16="http://schemas.microsoft.com/office/drawing/2014/main" id="{EE2271D5-2EEB-408F-890A-DC0D96D359AB}"/>
              </a:ext>
            </a:extLst>
          </p:cNvPr>
          <p:cNvSpPr/>
          <p:nvPr/>
        </p:nvSpPr>
        <p:spPr>
          <a:xfrm>
            <a:off x="0" y="1268760"/>
            <a:ext cx="12192000" cy="5602698"/>
          </a:xfrm>
          <a:prstGeom prst="rect">
            <a:avLst/>
          </a:prstGeom>
          <a:gradFill flip="none" rotWithShape="1">
            <a:gsLst>
              <a:gs pos="44641">
                <a:srgbClr val="E89265">
                  <a:alpha val="73000"/>
                </a:srgbClr>
              </a:gs>
              <a:gs pos="26000">
                <a:srgbClr val="EBAE65">
                  <a:alpha val="41000"/>
                </a:srgbClr>
              </a:gs>
              <a:gs pos="65162">
                <a:srgbClr val="E47465">
                  <a:alpha val="79000"/>
                </a:srgbClr>
              </a:gs>
              <a:gs pos="87000">
                <a:srgbClr val="E05365">
                  <a:alpha val="59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F18D6A4B-197F-4A27-9116-48342ACC8CB7}"/>
              </a:ext>
            </a:extLst>
          </p:cNvPr>
          <p:cNvSpPr/>
          <p:nvPr/>
        </p:nvSpPr>
        <p:spPr>
          <a:xfrm>
            <a:off x="0" y="-13458"/>
            <a:ext cx="12192000" cy="1426234"/>
          </a:xfrm>
          <a:prstGeom prst="rect">
            <a:avLst/>
          </a:prstGeom>
          <a:solidFill>
            <a:srgbClr val="FFFCF3"/>
          </a:solidFill>
          <a:ln w="9525" cap="flat">
            <a:noFill/>
            <a:prstDash val="solid"/>
            <a:miter/>
          </a:ln>
        </p:spPr>
        <p:txBody>
          <a:bodyPr rtlCol="0" anchor="ctr"/>
          <a:lstStyle/>
          <a:p>
            <a:endParaRPr lang="en-US">
              <a:solidFill>
                <a:schemeClr val="tx1"/>
              </a:solidFill>
            </a:endParaRPr>
          </a:p>
        </p:txBody>
      </p:sp>
      <p:sp>
        <p:nvSpPr>
          <p:cNvPr id="21" name="TextBox 20">
            <a:extLst>
              <a:ext uri="{FF2B5EF4-FFF2-40B4-BE49-F238E27FC236}">
                <a16:creationId xmlns:a16="http://schemas.microsoft.com/office/drawing/2014/main" id="{BB88A4A9-F001-4E1F-BE53-1EC7D4843117}"/>
              </a:ext>
            </a:extLst>
          </p:cNvPr>
          <p:cNvSpPr txBox="1"/>
          <p:nvPr/>
        </p:nvSpPr>
        <p:spPr>
          <a:xfrm>
            <a:off x="469419" y="338007"/>
            <a:ext cx="10363118" cy="800219"/>
          </a:xfrm>
          <a:prstGeom prst="rect">
            <a:avLst/>
          </a:prstGeom>
          <a:noFill/>
        </p:spPr>
        <p:txBody>
          <a:bodyPr wrap="square" rtlCol="0">
            <a:spAutoFit/>
          </a:bodyPr>
          <a:lstStyle>
            <a:defPPr>
              <a:defRPr lang="en-US"/>
            </a:defPPr>
            <a:lvl1pPr>
              <a:defRPr sz="1600" b="1" i="1">
                <a:solidFill>
                  <a:srgbClr val="002060"/>
                </a:solidFill>
                <a:effectLst/>
                <a:latin typeface="Helvetica Neue" panose="02000503000000020004" pitchFamily="2"/>
                <a:ea typeface="Calibri" panose="020F0502020204030204" pitchFamily="34" charset="0"/>
              </a:defRPr>
            </a:lvl1pPr>
          </a:lstStyle>
          <a:p>
            <a:r>
              <a:rPr lang="en-US" sz="1800" i="0" dirty="0">
                <a:solidFill>
                  <a:srgbClr val="001848"/>
                </a:solidFill>
                <a:latin typeface="Helvetica" pitchFamily="2" charset="0"/>
              </a:rPr>
              <a:t>Q1: Which is the first step in subconscious reprogramming?</a:t>
            </a:r>
          </a:p>
          <a:p>
            <a:endParaRPr lang="en-US" sz="1000" b="0" i="0" dirty="0">
              <a:solidFill>
                <a:srgbClr val="001848"/>
              </a:solidFill>
              <a:latin typeface="Helvetica" pitchFamily="2" charset="0"/>
            </a:endParaRPr>
          </a:p>
          <a:p>
            <a:r>
              <a:rPr lang="en-US" sz="1800" b="0" dirty="0">
                <a:solidFill>
                  <a:srgbClr val="001848"/>
                </a:solidFill>
                <a:latin typeface="Helvetica" pitchFamily="2" charset="0"/>
              </a:rPr>
              <a:t>Select the suitable option and Submit when you are finished.</a:t>
            </a:r>
          </a:p>
        </p:txBody>
      </p:sp>
      <p:grpSp>
        <p:nvGrpSpPr>
          <p:cNvPr id="14" name="Group 13">
            <a:extLst>
              <a:ext uri="{FF2B5EF4-FFF2-40B4-BE49-F238E27FC236}">
                <a16:creationId xmlns:a16="http://schemas.microsoft.com/office/drawing/2014/main" id="{B1572E92-B2F1-4C00-B80A-1A20254EBA79}"/>
              </a:ext>
            </a:extLst>
          </p:cNvPr>
          <p:cNvGrpSpPr/>
          <p:nvPr/>
        </p:nvGrpSpPr>
        <p:grpSpPr>
          <a:xfrm>
            <a:off x="1772006" y="1794757"/>
            <a:ext cx="3291840" cy="2797919"/>
            <a:chOff x="8148357" y="2496257"/>
            <a:chExt cx="3291840" cy="2797919"/>
          </a:xfrm>
        </p:grpSpPr>
        <p:sp>
          <p:nvSpPr>
            <p:cNvPr id="52" name="Rectangle: Rounded Corners 51">
              <a:extLst>
                <a:ext uri="{FF2B5EF4-FFF2-40B4-BE49-F238E27FC236}">
                  <a16:creationId xmlns:a16="http://schemas.microsoft.com/office/drawing/2014/main" id="{8C57ADCF-830B-4255-82F7-27E62CE11D42}"/>
                </a:ext>
              </a:extLst>
            </p:cNvPr>
            <p:cNvSpPr/>
            <p:nvPr/>
          </p:nvSpPr>
          <p:spPr>
            <a:xfrm>
              <a:off x="8148357" y="2496257"/>
              <a:ext cx="3291840"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53" name="Rectangle: Rounded Corners 52">
              <a:extLst>
                <a:ext uri="{FF2B5EF4-FFF2-40B4-BE49-F238E27FC236}">
                  <a16:creationId xmlns:a16="http://schemas.microsoft.com/office/drawing/2014/main" id="{6A41C716-6F4B-4803-A95E-9B039F17203D}"/>
                </a:ext>
              </a:extLst>
            </p:cNvPr>
            <p:cNvSpPr/>
            <p:nvPr/>
          </p:nvSpPr>
          <p:spPr>
            <a:xfrm>
              <a:off x="8148357" y="3220604"/>
              <a:ext cx="3291840"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54" name="Rectangle: Rounded Corners 53">
              <a:extLst>
                <a:ext uri="{FF2B5EF4-FFF2-40B4-BE49-F238E27FC236}">
                  <a16:creationId xmlns:a16="http://schemas.microsoft.com/office/drawing/2014/main" id="{CD836AA1-10DE-482D-BB2E-E5325685663E}"/>
                </a:ext>
              </a:extLst>
            </p:cNvPr>
            <p:cNvSpPr/>
            <p:nvPr/>
          </p:nvSpPr>
          <p:spPr>
            <a:xfrm>
              <a:off x="8148357" y="3944951"/>
              <a:ext cx="3291840"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55" name="Rectangle: Rounded Corners 54">
              <a:extLst>
                <a:ext uri="{FF2B5EF4-FFF2-40B4-BE49-F238E27FC236}">
                  <a16:creationId xmlns:a16="http://schemas.microsoft.com/office/drawing/2014/main" id="{C08C7B6C-E2BE-4113-890F-97CBC5674D71}"/>
                </a:ext>
              </a:extLst>
            </p:cNvPr>
            <p:cNvSpPr/>
            <p:nvPr/>
          </p:nvSpPr>
          <p:spPr>
            <a:xfrm>
              <a:off x="8148357" y="4654096"/>
              <a:ext cx="3291840"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56" name="TextBox 55">
              <a:extLst>
                <a:ext uri="{FF2B5EF4-FFF2-40B4-BE49-F238E27FC236}">
                  <a16:creationId xmlns:a16="http://schemas.microsoft.com/office/drawing/2014/main" id="{57D8A09F-9BF1-4E1D-B904-BDB081FF50B0}"/>
                </a:ext>
              </a:extLst>
            </p:cNvPr>
            <p:cNvSpPr txBox="1"/>
            <p:nvPr/>
          </p:nvSpPr>
          <p:spPr>
            <a:xfrm>
              <a:off x="9227457" y="2631631"/>
              <a:ext cx="1133645" cy="369332"/>
            </a:xfrm>
            <a:prstGeom prst="rect">
              <a:avLst/>
            </a:prstGeom>
            <a:noFill/>
          </p:spPr>
          <p:txBody>
            <a:bodyPr wrap="none" rtlCol="0">
              <a:spAutoFit/>
            </a:bodyPr>
            <a:lstStyle/>
            <a:p>
              <a:pPr algn="ctr"/>
              <a:r>
                <a:rPr lang="en-US" dirty="0">
                  <a:solidFill>
                    <a:schemeClr val="bg1">
                      <a:lumMod val="95000"/>
                    </a:schemeClr>
                  </a:solidFill>
                  <a:latin typeface="Helvetica" pitchFamily="2" charset="0"/>
                </a:rPr>
                <a:t>Hypnosis</a:t>
              </a:r>
            </a:p>
          </p:txBody>
        </p:sp>
        <p:sp>
          <p:nvSpPr>
            <p:cNvPr id="57" name="TextBox 56">
              <a:extLst>
                <a:ext uri="{FF2B5EF4-FFF2-40B4-BE49-F238E27FC236}">
                  <a16:creationId xmlns:a16="http://schemas.microsoft.com/office/drawing/2014/main" id="{8FEA1C91-E059-4290-8953-DD54C1564FE2}"/>
                </a:ext>
              </a:extLst>
            </p:cNvPr>
            <p:cNvSpPr txBox="1"/>
            <p:nvPr/>
          </p:nvSpPr>
          <p:spPr>
            <a:xfrm>
              <a:off x="9056416" y="3355978"/>
              <a:ext cx="1475725" cy="369332"/>
            </a:xfrm>
            <a:prstGeom prst="rect">
              <a:avLst/>
            </a:prstGeom>
            <a:noFill/>
          </p:spPr>
          <p:txBody>
            <a:bodyPr wrap="none" rtlCol="0">
              <a:spAutoFit/>
            </a:bodyPr>
            <a:lstStyle/>
            <a:p>
              <a:pPr algn="ctr"/>
              <a:r>
                <a:rPr lang="en-US" dirty="0">
                  <a:solidFill>
                    <a:schemeClr val="bg1">
                      <a:lumMod val="95000"/>
                    </a:schemeClr>
                  </a:solidFill>
                  <a:latin typeface="Helvetica" pitchFamily="2" charset="0"/>
                </a:rPr>
                <a:t>Visualization</a:t>
              </a:r>
            </a:p>
          </p:txBody>
        </p:sp>
        <p:sp>
          <p:nvSpPr>
            <p:cNvPr id="58" name="TextBox 57">
              <a:extLst>
                <a:ext uri="{FF2B5EF4-FFF2-40B4-BE49-F238E27FC236}">
                  <a16:creationId xmlns:a16="http://schemas.microsoft.com/office/drawing/2014/main" id="{267384F0-453D-4B52-9E4A-E1701B413EC6}"/>
                </a:ext>
              </a:extLst>
            </p:cNvPr>
            <p:cNvSpPr txBox="1"/>
            <p:nvPr/>
          </p:nvSpPr>
          <p:spPr>
            <a:xfrm>
              <a:off x="8908909" y="4080325"/>
              <a:ext cx="1770741" cy="369332"/>
            </a:xfrm>
            <a:prstGeom prst="rect">
              <a:avLst/>
            </a:prstGeom>
            <a:noFill/>
          </p:spPr>
          <p:txBody>
            <a:bodyPr wrap="none" rtlCol="0">
              <a:spAutoFit/>
            </a:bodyPr>
            <a:lstStyle/>
            <a:p>
              <a:pPr algn="ctr"/>
              <a:r>
                <a:rPr lang="en-US" dirty="0">
                  <a:solidFill>
                    <a:schemeClr val="bg1">
                      <a:lumMod val="95000"/>
                    </a:schemeClr>
                  </a:solidFill>
                  <a:latin typeface="Helvetica" pitchFamily="2" charset="0"/>
                </a:rPr>
                <a:t>Self Awareness</a:t>
              </a:r>
            </a:p>
          </p:txBody>
        </p:sp>
        <p:sp>
          <p:nvSpPr>
            <p:cNvPr id="59" name="TextBox 58">
              <a:extLst>
                <a:ext uri="{FF2B5EF4-FFF2-40B4-BE49-F238E27FC236}">
                  <a16:creationId xmlns:a16="http://schemas.microsoft.com/office/drawing/2014/main" id="{1D5EC307-582E-4513-856F-537669995FF1}"/>
                </a:ext>
              </a:extLst>
            </p:cNvPr>
            <p:cNvSpPr txBox="1"/>
            <p:nvPr/>
          </p:nvSpPr>
          <p:spPr>
            <a:xfrm>
              <a:off x="8254028" y="4815279"/>
              <a:ext cx="3080498" cy="369332"/>
            </a:xfrm>
            <a:prstGeom prst="rect">
              <a:avLst/>
            </a:prstGeom>
            <a:noFill/>
          </p:spPr>
          <p:txBody>
            <a:bodyPr wrap="square" rtlCol="0">
              <a:spAutoFit/>
            </a:bodyPr>
            <a:lstStyle/>
            <a:p>
              <a:pPr algn="ctr"/>
              <a:r>
                <a:rPr lang="en-US" dirty="0">
                  <a:solidFill>
                    <a:schemeClr val="bg1">
                      <a:lumMod val="95000"/>
                    </a:schemeClr>
                  </a:solidFill>
                  <a:latin typeface="Helvetica" pitchFamily="2" charset="0"/>
                </a:rPr>
                <a:t>Positive Affirmation</a:t>
              </a:r>
            </a:p>
          </p:txBody>
        </p:sp>
      </p:grpSp>
      <p:sp>
        <p:nvSpPr>
          <p:cNvPr id="62" name="Rectangle: Rounded Corners 61">
            <a:extLst>
              <a:ext uri="{FF2B5EF4-FFF2-40B4-BE49-F238E27FC236}">
                <a16:creationId xmlns:a16="http://schemas.microsoft.com/office/drawing/2014/main" id="{F2A07EDB-FC3B-4A1E-99B7-768A74A1DEF8}"/>
              </a:ext>
            </a:extLst>
          </p:cNvPr>
          <p:cNvSpPr/>
          <p:nvPr/>
        </p:nvSpPr>
        <p:spPr>
          <a:xfrm>
            <a:off x="2734563" y="5093020"/>
            <a:ext cx="1552816" cy="632317"/>
          </a:xfrm>
          <a:prstGeom prst="roundRect">
            <a:avLst/>
          </a:prstGeom>
          <a:solidFill>
            <a:srgbClr val="F69E00"/>
          </a:solidFill>
          <a:ln w="6350">
            <a:solidFill>
              <a:schemeClr val="bg1"/>
            </a:solid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Helvetica Neue" panose="02000503000000020004" pitchFamily="2"/>
              </a:rPr>
              <a:t>Submit</a:t>
            </a:r>
          </a:p>
        </p:txBody>
      </p:sp>
      <p:sp>
        <p:nvSpPr>
          <p:cNvPr id="64" name="TextBox 63">
            <a:extLst>
              <a:ext uri="{FF2B5EF4-FFF2-40B4-BE49-F238E27FC236}">
                <a16:creationId xmlns:a16="http://schemas.microsoft.com/office/drawing/2014/main" id="{18334A11-C91E-463B-9AFA-96ED707FA842}"/>
              </a:ext>
            </a:extLst>
          </p:cNvPr>
          <p:cNvSpPr txBox="1"/>
          <p:nvPr/>
        </p:nvSpPr>
        <p:spPr>
          <a:xfrm>
            <a:off x="10588676" y="-1174581"/>
            <a:ext cx="1603324" cy="3154710"/>
          </a:xfrm>
          <a:prstGeom prst="rect">
            <a:avLst/>
          </a:prstGeom>
          <a:noFill/>
        </p:spPr>
        <p:txBody>
          <a:bodyPr wrap="none" rtlCol="0">
            <a:spAutoFit/>
          </a:bodyPr>
          <a:lstStyle/>
          <a:p>
            <a:r>
              <a:rPr lang="en-US" sz="19900" dirty="0">
                <a:solidFill>
                  <a:srgbClr val="ECCC9E">
                    <a:alpha val="63000"/>
                  </a:srgbClr>
                </a:solidFill>
                <a:latin typeface="Helvetica LT Std Cond Blk" panose="020B0806030502050204" pitchFamily="34" charset="0"/>
              </a:rPr>
              <a:t>Q</a:t>
            </a:r>
          </a:p>
        </p:txBody>
      </p:sp>
      <p:sp>
        <p:nvSpPr>
          <p:cNvPr id="2" name="Rectangle: Rounded Corners 1">
            <a:extLst>
              <a:ext uri="{FF2B5EF4-FFF2-40B4-BE49-F238E27FC236}">
                <a16:creationId xmlns:a16="http://schemas.microsoft.com/office/drawing/2014/main" id="{A5B81534-72AF-5FF5-C8CF-B89457CFDF2E}"/>
              </a:ext>
            </a:extLst>
          </p:cNvPr>
          <p:cNvSpPr/>
          <p:nvPr/>
        </p:nvSpPr>
        <p:spPr>
          <a:xfrm>
            <a:off x="7302973" y="1623836"/>
            <a:ext cx="3574450" cy="3565645"/>
          </a:xfrm>
          <a:prstGeom prst="roundRect">
            <a:avLst>
              <a:gd name="adj" fmla="val 3027"/>
            </a:avLst>
          </a:prstGeom>
          <a:solidFill>
            <a:srgbClr val="FA7F7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D32844D-C334-BF93-B8E4-81ECB2535D77}"/>
              </a:ext>
            </a:extLst>
          </p:cNvPr>
          <p:cNvGrpSpPr/>
          <p:nvPr/>
        </p:nvGrpSpPr>
        <p:grpSpPr>
          <a:xfrm>
            <a:off x="7517648" y="2080641"/>
            <a:ext cx="3145099" cy="1695349"/>
            <a:chOff x="8429269" y="2827599"/>
            <a:chExt cx="3145099" cy="1695349"/>
          </a:xfrm>
        </p:grpSpPr>
        <p:sp>
          <p:nvSpPr>
            <p:cNvPr id="4" name="TextBox 3">
              <a:extLst>
                <a:ext uri="{FF2B5EF4-FFF2-40B4-BE49-F238E27FC236}">
                  <a16:creationId xmlns:a16="http://schemas.microsoft.com/office/drawing/2014/main" id="{2C98FD53-3F45-FA32-1676-C8438315FFA3}"/>
                </a:ext>
              </a:extLst>
            </p:cNvPr>
            <p:cNvSpPr txBox="1"/>
            <p:nvPr/>
          </p:nvSpPr>
          <p:spPr>
            <a:xfrm>
              <a:off x="8429269" y="4153616"/>
              <a:ext cx="3145099" cy="369332"/>
            </a:xfrm>
            <a:prstGeom prst="rect">
              <a:avLst/>
            </a:prstGeom>
            <a:noFill/>
          </p:spPr>
          <p:txBody>
            <a:bodyPr wrap="square" rtlCol="0">
              <a:spAutoFit/>
            </a:bodyPr>
            <a:lstStyle/>
            <a:p>
              <a:pPr algn="ctr"/>
              <a:r>
                <a:rPr lang="en-US" b="1" dirty="0">
                  <a:solidFill>
                    <a:schemeClr val="tx1">
                      <a:lumMod val="85000"/>
                      <a:lumOff val="15000"/>
                    </a:schemeClr>
                  </a:solidFill>
                  <a:effectLst/>
                  <a:latin typeface="Helvetica" pitchFamily="2" charset="0"/>
                  <a:ea typeface="Calibri" panose="020F0502020204030204" pitchFamily="34" charset="0"/>
                </a:rPr>
                <a:t>Not quite. Try Again!</a:t>
              </a:r>
              <a:endParaRPr lang="en-US" sz="1800" dirty="0">
                <a:solidFill>
                  <a:schemeClr val="tx1">
                    <a:lumMod val="85000"/>
                    <a:lumOff val="15000"/>
                  </a:schemeClr>
                </a:solidFill>
                <a:effectLst/>
                <a:latin typeface="Helvetica" pitchFamily="2" charset="0"/>
                <a:ea typeface="Arial" panose="020B0604020202020204" pitchFamily="34" charset="0"/>
              </a:endParaRPr>
            </a:p>
          </p:txBody>
        </p:sp>
        <p:pic>
          <p:nvPicPr>
            <p:cNvPr id="5" name="Picture 4" descr="Shape&#10;&#10;Description automatically generated with low confidence">
              <a:extLst>
                <a:ext uri="{FF2B5EF4-FFF2-40B4-BE49-F238E27FC236}">
                  <a16:creationId xmlns:a16="http://schemas.microsoft.com/office/drawing/2014/main" id="{4C635AB9-4672-961F-E857-9D490539DF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2694412">
              <a:off x="9507445" y="2827599"/>
              <a:ext cx="988749" cy="988749"/>
            </a:xfrm>
            <a:prstGeom prst="rect">
              <a:avLst/>
            </a:prstGeom>
          </p:spPr>
        </p:pic>
      </p:grpSp>
      <p:sp>
        <p:nvSpPr>
          <p:cNvPr id="8" name="Rectangle: Rounded Corners 7">
            <a:extLst>
              <a:ext uri="{FF2B5EF4-FFF2-40B4-BE49-F238E27FC236}">
                <a16:creationId xmlns:a16="http://schemas.microsoft.com/office/drawing/2014/main" id="{98DDD237-346B-3840-6496-2524C3D7DC7D}"/>
              </a:ext>
            </a:extLst>
          </p:cNvPr>
          <p:cNvSpPr/>
          <p:nvPr/>
        </p:nvSpPr>
        <p:spPr>
          <a:xfrm>
            <a:off x="8313789" y="4113779"/>
            <a:ext cx="1552816" cy="632317"/>
          </a:xfrm>
          <a:prstGeom prst="roundRect">
            <a:avLst/>
          </a:prstGeom>
          <a:solidFill>
            <a:srgbClr val="F69E00"/>
          </a:solidFill>
          <a:ln w="6350">
            <a:solidFill>
              <a:schemeClr val="bg1"/>
            </a:solid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Helvetica Neue" panose="02000503000000020004" pitchFamily="2"/>
              </a:rPr>
              <a:t>Try Again</a:t>
            </a:r>
          </a:p>
        </p:txBody>
      </p:sp>
    </p:spTree>
    <p:custDataLst>
      <p:tags r:id="rId1"/>
    </p:custDataLst>
    <p:extLst>
      <p:ext uri="{BB962C8B-B14F-4D97-AF65-F5344CB8AC3E}">
        <p14:creationId xmlns:p14="http://schemas.microsoft.com/office/powerpoint/2010/main" val="1495520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F306E7F-C1E0-4842-BECF-EBDB62C56C3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a:gradFill flip="none" rotWithShape="1">
            <a:gsLst>
              <a:gs pos="33000">
                <a:srgbClr val="E89265">
                  <a:alpha val="66000"/>
                </a:srgbClr>
              </a:gs>
              <a:gs pos="0">
                <a:srgbClr val="EBAE65">
                  <a:alpha val="80000"/>
                </a:srgbClr>
              </a:gs>
              <a:gs pos="66000">
                <a:srgbClr val="E47465">
                  <a:alpha val="83000"/>
                </a:srgbClr>
              </a:gs>
              <a:gs pos="100000">
                <a:srgbClr val="E05365">
                  <a:alpha val="60000"/>
                </a:srgbClr>
              </a:gs>
            </a:gsLst>
            <a:lin ang="18900000" scaled="1"/>
            <a:tileRect/>
          </a:gradFill>
          <a:ln>
            <a:noFill/>
          </a:ln>
        </p:spPr>
      </p:pic>
      <p:sp>
        <p:nvSpPr>
          <p:cNvPr id="7" name="Rectangle 6">
            <a:extLst>
              <a:ext uri="{FF2B5EF4-FFF2-40B4-BE49-F238E27FC236}">
                <a16:creationId xmlns:a16="http://schemas.microsoft.com/office/drawing/2014/main" id="{EE2271D5-2EEB-408F-890A-DC0D96D359AB}"/>
              </a:ext>
            </a:extLst>
          </p:cNvPr>
          <p:cNvSpPr/>
          <p:nvPr/>
        </p:nvSpPr>
        <p:spPr>
          <a:xfrm>
            <a:off x="0" y="1268760"/>
            <a:ext cx="12192000" cy="5602698"/>
          </a:xfrm>
          <a:prstGeom prst="rect">
            <a:avLst/>
          </a:prstGeom>
          <a:gradFill flip="none" rotWithShape="1">
            <a:gsLst>
              <a:gs pos="44641">
                <a:srgbClr val="E89265">
                  <a:alpha val="73000"/>
                </a:srgbClr>
              </a:gs>
              <a:gs pos="26000">
                <a:srgbClr val="EBAE65">
                  <a:alpha val="41000"/>
                </a:srgbClr>
              </a:gs>
              <a:gs pos="65162">
                <a:srgbClr val="E47465">
                  <a:alpha val="79000"/>
                </a:srgbClr>
              </a:gs>
              <a:gs pos="87000">
                <a:srgbClr val="E05365">
                  <a:alpha val="59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F18D6A4B-197F-4A27-9116-48342ACC8CB7}"/>
              </a:ext>
            </a:extLst>
          </p:cNvPr>
          <p:cNvSpPr/>
          <p:nvPr/>
        </p:nvSpPr>
        <p:spPr>
          <a:xfrm>
            <a:off x="0" y="-13458"/>
            <a:ext cx="12192000" cy="1426234"/>
          </a:xfrm>
          <a:prstGeom prst="rect">
            <a:avLst/>
          </a:prstGeom>
          <a:solidFill>
            <a:srgbClr val="FFFCF3"/>
          </a:solidFill>
          <a:ln w="9525" cap="flat">
            <a:noFill/>
            <a:prstDash val="solid"/>
            <a:miter/>
          </a:ln>
        </p:spPr>
        <p:txBody>
          <a:bodyPr rtlCol="0" anchor="ctr"/>
          <a:lstStyle/>
          <a:p>
            <a:endParaRPr lang="en-US">
              <a:solidFill>
                <a:schemeClr val="tx1"/>
              </a:solidFill>
            </a:endParaRPr>
          </a:p>
        </p:txBody>
      </p:sp>
      <p:sp>
        <p:nvSpPr>
          <p:cNvPr id="21" name="TextBox 20">
            <a:extLst>
              <a:ext uri="{FF2B5EF4-FFF2-40B4-BE49-F238E27FC236}">
                <a16:creationId xmlns:a16="http://schemas.microsoft.com/office/drawing/2014/main" id="{BB88A4A9-F001-4E1F-BE53-1EC7D4843117}"/>
              </a:ext>
            </a:extLst>
          </p:cNvPr>
          <p:cNvSpPr txBox="1"/>
          <p:nvPr/>
        </p:nvSpPr>
        <p:spPr>
          <a:xfrm>
            <a:off x="469419" y="338007"/>
            <a:ext cx="10363118" cy="830997"/>
          </a:xfrm>
          <a:prstGeom prst="rect">
            <a:avLst/>
          </a:prstGeom>
          <a:noFill/>
        </p:spPr>
        <p:txBody>
          <a:bodyPr wrap="square" rtlCol="0">
            <a:spAutoFit/>
          </a:bodyPr>
          <a:lstStyle>
            <a:defPPr>
              <a:defRPr lang="en-US"/>
            </a:defPPr>
            <a:lvl1pPr>
              <a:defRPr sz="1600" b="1" i="1">
                <a:solidFill>
                  <a:srgbClr val="002060"/>
                </a:solidFill>
                <a:effectLst/>
                <a:latin typeface="Helvetica Neue" panose="02000503000000020004" pitchFamily="2"/>
                <a:ea typeface="Calibri" panose="020F0502020204030204" pitchFamily="34" charset="0"/>
              </a:defRPr>
            </a:lvl1pPr>
          </a:lstStyle>
          <a:p>
            <a:r>
              <a:rPr lang="en-US" sz="1800" i="0" dirty="0">
                <a:solidFill>
                  <a:srgbClr val="001848"/>
                </a:solidFill>
                <a:latin typeface="Helvetica" pitchFamily="2" charset="0"/>
              </a:rPr>
              <a:t>Q2: </a:t>
            </a:r>
            <a:r>
              <a:rPr lang="en-US" sz="2000" i="0" dirty="0">
                <a:solidFill>
                  <a:schemeClr val="tx1"/>
                </a:solidFill>
                <a:effectLst/>
                <a:latin typeface="+mn-lt"/>
              </a:rPr>
              <a:t>What is the purpose of setting SMART goals in subconscious reprogramming?</a:t>
            </a:r>
          </a:p>
          <a:p>
            <a:endParaRPr lang="en-US" sz="1000" b="0" i="0" dirty="0">
              <a:solidFill>
                <a:srgbClr val="001848"/>
              </a:solidFill>
              <a:latin typeface="Helvetica" pitchFamily="2" charset="0"/>
            </a:endParaRPr>
          </a:p>
          <a:p>
            <a:r>
              <a:rPr lang="en-US" sz="1800" b="0" dirty="0">
                <a:solidFill>
                  <a:srgbClr val="001848"/>
                </a:solidFill>
                <a:latin typeface="Helvetica" pitchFamily="2" charset="0"/>
              </a:rPr>
              <a:t>Select the suitable option and Submit when you are finished.</a:t>
            </a:r>
          </a:p>
        </p:txBody>
      </p:sp>
      <p:sp>
        <p:nvSpPr>
          <p:cNvPr id="64" name="TextBox 63">
            <a:extLst>
              <a:ext uri="{FF2B5EF4-FFF2-40B4-BE49-F238E27FC236}">
                <a16:creationId xmlns:a16="http://schemas.microsoft.com/office/drawing/2014/main" id="{18334A11-C91E-463B-9AFA-96ED707FA842}"/>
              </a:ext>
            </a:extLst>
          </p:cNvPr>
          <p:cNvSpPr txBox="1"/>
          <p:nvPr/>
        </p:nvSpPr>
        <p:spPr>
          <a:xfrm>
            <a:off x="10588676" y="-1174581"/>
            <a:ext cx="1603324" cy="3154710"/>
          </a:xfrm>
          <a:prstGeom prst="rect">
            <a:avLst/>
          </a:prstGeom>
          <a:noFill/>
        </p:spPr>
        <p:txBody>
          <a:bodyPr wrap="none" rtlCol="0">
            <a:spAutoFit/>
          </a:bodyPr>
          <a:lstStyle/>
          <a:p>
            <a:r>
              <a:rPr lang="en-US" sz="19900" dirty="0">
                <a:solidFill>
                  <a:srgbClr val="ECCC9E">
                    <a:alpha val="63000"/>
                  </a:srgbClr>
                </a:solidFill>
                <a:latin typeface="Helvetica LT Std Cond Blk" panose="020B0806030502050204" pitchFamily="34" charset="0"/>
              </a:rPr>
              <a:t>Q</a:t>
            </a:r>
          </a:p>
        </p:txBody>
      </p:sp>
      <p:grpSp>
        <p:nvGrpSpPr>
          <p:cNvPr id="2" name="Group 1">
            <a:extLst>
              <a:ext uri="{FF2B5EF4-FFF2-40B4-BE49-F238E27FC236}">
                <a16:creationId xmlns:a16="http://schemas.microsoft.com/office/drawing/2014/main" id="{21C12FF0-29BB-E984-D5A7-EAB6BDA797C8}"/>
              </a:ext>
            </a:extLst>
          </p:cNvPr>
          <p:cNvGrpSpPr/>
          <p:nvPr/>
        </p:nvGrpSpPr>
        <p:grpSpPr>
          <a:xfrm>
            <a:off x="1772006" y="1794757"/>
            <a:ext cx="3291840" cy="2797919"/>
            <a:chOff x="8148357" y="2496257"/>
            <a:chExt cx="3291840" cy="2797919"/>
          </a:xfrm>
        </p:grpSpPr>
        <p:sp>
          <p:nvSpPr>
            <p:cNvPr id="4" name="Rectangle: Rounded Corners 3">
              <a:extLst>
                <a:ext uri="{FF2B5EF4-FFF2-40B4-BE49-F238E27FC236}">
                  <a16:creationId xmlns:a16="http://schemas.microsoft.com/office/drawing/2014/main" id="{C17EDEC7-68A4-F48E-A7BB-506BB756A52C}"/>
                </a:ext>
              </a:extLst>
            </p:cNvPr>
            <p:cNvSpPr/>
            <p:nvPr/>
          </p:nvSpPr>
          <p:spPr>
            <a:xfrm>
              <a:off x="8148357" y="2496257"/>
              <a:ext cx="3291840"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10" name="Rectangle: Rounded Corners 9">
              <a:extLst>
                <a:ext uri="{FF2B5EF4-FFF2-40B4-BE49-F238E27FC236}">
                  <a16:creationId xmlns:a16="http://schemas.microsoft.com/office/drawing/2014/main" id="{B9CC8BF7-5741-76AE-8BF8-103311F15606}"/>
                </a:ext>
              </a:extLst>
            </p:cNvPr>
            <p:cNvSpPr/>
            <p:nvPr/>
          </p:nvSpPr>
          <p:spPr>
            <a:xfrm>
              <a:off x="8148357" y="3220604"/>
              <a:ext cx="3291840"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11" name="Rectangle: Rounded Corners 10">
              <a:extLst>
                <a:ext uri="{FF2B5EF4-FFF2-40B4-BE49-F238E27FC236}">
                  <a16:creationId xmlns:a16="http://schemas.microsoft.com/office/drawing/2014/main" id="{9D4EAB35-DD38-556B-8333-99DAB1B14799}"/>
                </a:ext>
              </a:extLst>
            </p:cNvPr>
            <p:cNvSpPr/>
            <p:nvPr/>
          </p:nvSpPr>
          <p:spPr>
            <a:xfrm>
              <a:off x="8148357" y="3944951"/>
              <a:ext cx="3291840"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12" name="Rectangle: Rounded Corners 11">
              <a:extLst>
                <a:ext uri="{FF2B5EF4-FFF2-40B4-BE49-F238E27FC236}">
                  <a16:creationId xmlns:a16="http://schemas.microsoft.com/office/drawing/2014/main" id="{DF7CC4B2-6594-557A-69B6-F0DEBBAA192B}"/>
                </a:ext>
              </a:extLst>
            </p:cNvPr>
            <p:cNvSpPr/>
            <p:nvPr/>
          </p:nvSpPr>
          <p:spPr>
            <a:xfrm>
              <a:off x="8148357" y="4654096"/>
              <a:ext cx="3291840"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13" name="TextBox 12">
              <a:extLst>
                <a:ext uri="{FF2B5EF4-FFF2-40B4-BE49-F238E27FC236}">
                  <a16:creationId xmlns:a16="http://schemas.microsoft.com/office/drawing/2014/main" id="{2FF2145E-60A9-0AE5-1D06-83F26506C3FB}"/>
                </a:ext>
              </a:extLst>
            </p:cNvPr>
            <p:cNvSpPr txBox="1"/>
            <p:nvPr/>
          </p:nvSpPr>
          <p:spPr>
            <a:xfrm>
              <a:off x="8733701" y="2631631"/>
              <a:ext cx="2121158" cy="369332"/>
            </a:xfrm>
            <a:prstGeom prst="rect">
              <a:avLst/>
            </a:prstGeom>
            <a:noFill/>
          </p:spPr>
          <p:txBody>
            <a:bodyPr wrap="none" rtlCol="0">
              <a:spAutoFit/>
            </a:bodyPr>
            <a:lstStyle/>
            <a:p>
              <a:pPr algn="ctr"/>
              <a:r>
                <a:rPr lang="en-US" dirty="0">
                  <a:solidFill>
                    <a:schemeClr val="bg1">
                      <a:lumMod val="95000"/>
                    </a:schemeClr>
                  </a:solidFill>
                  <a:latin typeface="Helvetica" pitchFamily="2" charset="0"/>
                </a:rPr>
                <a:t>To maintain journal</a:t>
              </a:r>
            </a:p>
          </p:txBody>
        </p:sp>
        <p:sp>
          <p:nvSpPr>
            <p:cNvPr id="16" name="TextBox 15">
              <a:extLst>
                <a:ext uri="{FF2B5EF4-FFF2-40B4-BE49-F238E27FC236}">
                  <a16:creationId xmlns:a16="http://schemas.microsoft.com/office/drawing/2014/main" id="{2C2FF202-3E35-F990-DDBA-D6B9F75E1FB3}"/>
                </a:ext>
              </a:extLst>
            </p:cNvPr>
            <p:cNvSpPr txBox="1"/>
            <p:nvPr/>
          </p:nvSpPr>
          <p:spPr>
            <a:xfrm>
              <a:off x="8304097" y="3355978"/>
              <a:ext cx="2980368" cy="369332"/>
            </a:xfrm>
            <a:prstGeom prst="rect">
              <a:avLst/>
            </a:prstGeom>
            <a:noFill/>
          </p:spPr>
          <p:txBody>
            <a:bodyPr wrap="none" rtlCol="0">
              <a:spAutoFit/>
            </a:bodyPr>
            <a:lstStyle/>
            <a:p>
              <a:pPr algn="ctr"/>
              <a:r>
                <a:rPr lang="en-US" dirty="0">
                  <a:solidFill>
                    <a:schemeClr val="bg1">
                      <a:lumMod val="95000"/>
                    </a:schemeClr>
                  </a:solidFill>
                  <a:latin typeface="Helvetica" pitchFamily="2" charset="0"/>
                </a:rPr>
                <a:t>To increase self-awareness</a:t>
              </a:r>
            </a:p>
          </p:txBody>
        </p:sp>
        <p:sp>
          <p:nvSpPr>
            <p:cNvPr id="17" name="TextBox 16">
              <a:extLst>
                <a:ext uri="{FF2B5EF4-FFF2-40B4-BE49-F238E27FC236}">
                  <a16:creationId xmlns:a16="http://schemas.microsoft.com/office/drawing/2014/main" id="{B5BD9A99-A43C-15A3-3200-D13BB1641392}"/>
                </a:ext>
              </a:extLst>
            </p:cNvPr>
            <p:cNvSpPr txBox="1"/>
            <p:nvPr/>
          </p:nvSpPr>
          <p:spPr>
            <a:xfrm>
              <a:off x="8284862" y="4080325"/>
              <a:ext cx="3018840" cy="369332"/>
            </a:xfrm>
            <a:prstGeom prst="rect">
              <a:avLst/>
            </a:prstGeom>
            <a:noFill/>
          </p:spPr>
          <p:txBody>
            <a:bodyPr wrap="none" rtlCol="0">
              <a:spAutoFit/>
            </a:bodyPr>
            <a:lstStyle/>
            <a:p>
              <a:pPr algn="ctr"/>
              <a:r>
                <a:rPr lang="en-US" dirty="0">
                  <a:solidFill>
                    <a:schemeClr val="bg1">
                      <a:lumMod val="95000"/>
                    </a:schemeClr>
                  </a:solidFill>
                  <a:latin typeface="Helvetica" pitchFamily="2" charset="0"/>
                </a:rPr>
                <a:t>To establish clear intentions</a:t>
              </a:r>
            </a:p>
          </p:txBody>
        </p:sp>
        <p:sp>
          <p:nvSpPr>
            <p:cNvPr id="18" name="TextBox 17">
              <a:extLst>
                <a:ext uri="{FF2B5EF4-FFF2-40B4-BE49-F238E27FC236}">
                  <a16:creationId xmlns:a16="http://schemas.microsoft.com/office/drawing/2014/main" id="{C77E29A4-83B6-E28A-43B3-4A3A866E011C}"/>
                </a:ext>
              </a:extLst>
            </p:cNvPr>
            <p:cNvSpPr txBox="1"/>
            <p:nvPr/>
          </p:nvSpPr>
          <p:spPr>
            <a:xfrm>
              <a:off x="8254028" y="4815279"/>
              <a:ext cx="3080498" cy="369332"/>
            </a:xfrm>
            <a:prstGeom prst="rect">
              <a:avLst/>
            </a:prstGeom>
            <a:noFill/>
          </p:spPr>
          <p:txBody>
            <a:bodyPr wrap="square" rtlCol="0">
              <a:spAutoFit/>
            </a:bodyPr>
            <a:lstStyle/>
            <a:p>
              <a:pPr algn="ctr"/>
              <a:r>
                <a:rPr lang="en-US" dirty="0">
                  <a:solidFill>
                    <a:schemeClr val="bg1">
                      <a:lumMod val="95000"/>
                    </a:schemeClr>
                  </a:solidFill>
                  <a:latin typeface="Helvetica" pitchFamily="2" charset="0"/>
                </a:rPr>
                <a:t>To use positive affirmations</a:t>
              </a:r>
            </a:p>
          </p:txBody>
        </p:sp>
      </p:grpSp>
      <p:sp>
        <p:nvSpPr>
          <p:cNvPr id="19" name="Rectangle: Rounded Corners 18">
            <a:extLst>
              <a:ext uri="{FF2B5EF4-FFF2-40B4-BE49-F238E27FC236}">
                <a16:creationId xmlns:a16="http://schemas.microsoft.com/office/drawing/2014/main" id="{4F2E2654-F186-C2FE-8993-3B240E731183}"/>
              </a:ext>
            </a:extLst>
          </p:cNvPr>
          <p:cNvSpPr/>
          <p:nvPr/>
        </p:nvSpPr>
        <p:spPr>
          <a:xfrm>
            <a:off x="2734563" y="5093020"/>
            <a:ext cx="1552816" cy="632317"/>
          </a:xfrm>
          <a:prstGeom prst="roundRect">
            <a:avLst/>
          </a:prstGeom>
          <a:solidFill>
            <a:srgbClr val="F69E00"/>
          </a:solidFill>
          <a:ln w="6350">
            <a:solidFill>
              <a:schemeClr val="bg1"/>
            </a:solid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Helvetica Neue" panose="02000503000000020004" pitchFamily="2"/>
              </a:rPr>
              <a:t>Submit</a:t>
            </a:r>
          </a:p>
        </p:txBody>
      </p:sp>
    </p:spTree>
    <p:custDataLst>
      <p:tags r:id="rId1"/>
    </p:custDataLst>
    <p:extLst>
      <p:ext uri="{BB962C8B-B14F-4D97-AF65-F5344CB8AC3E}">
        <p14:creationId xmlns:p14="http://schemas.microsoft.com/office/powerpoint/2010/main" val="2226730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F306E7F-C1E0-4842-BECF-EBDB62C56C3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a:gradFill flip="none" rotWithShape="1">
            <a:gsLst>
              <a:gs pos="33000">
                <a:srgbClr val="E89265">
                  <a:alpha val="66000"/>
                </a:srgbClr>
              </a:gs>
              <a:gs pos="0">
                <a:srgbClr val="EBAE65">
                  <a:alpha val="80000"/>
                </a:srgbClr>
              </a:gs>
              <a:gs pos="66000">
                <a:srgbClr val="E47465">
                  <a:alpha val="83000"/>
                </a:srgbClr>
              </a:gs>
              <a:gs pos="100000">
                <a:srgbClr val="E05365">
                  <a:alpha val="60000"/>
                </a:srgbClr>
              </a:gs>
            </a:gsLst>
            <a:lin ang="18900000" scaled="1"/>
            <a:tileRect/>
          </a:gradFill>
          <a:ln>
            <a:noFill/>
          </a:ln>
        </p:spPr>
      </p:pic>
      <p:sp>
        <p:nvSpPr>
          <p:cNvPr id="7" name="Rectangle 6">
            <a:extLst>
              <a:ext uri="{FF2B5EF4-FFF2-40B4-BE49-F238E27FC236}">
                <a16:creationId xmlns:a16="http://schemas.microsoft.com/office/drawing/2014/main" id="{EE2271D5-2EEB-408F-890A-DC0D96D359AB}"/>
              </a:ext>
            </a:extLst>
          </p:cNvPr>
          <p:cNvSpPr/>
          <p:nvPr/>
        </p:nvSpPr>
        <p:spPr>
          <a:xfrm>
            <a:off x="0" y="1268760"/>
            <a:ext cx="12192000" cy="5602698"/>
          </a:xfrm>
          <a:prstGeom prst="rect">
            <a:avLst/>
          </a:prstGeom>
          <a:gradFill flip="none" rotWithShape="1">
            <a:gsLst>
              <a:gs pos="44641">
                <a:srgbClr val="E89265">
                  <a:alpha val="73000"/>
                </a:srgbClr>
              </a:gs>
              <a:gs pos="26000">
                <a:srgbClr val="EBAE65">
                  <a:alpha val="41000"/>
                </a:srgbClr>
              </a:gs>
              <a:gs pos="65162">
                <a:srgbClr val="E47465">
                  <a:alpha val="79000"/>
                </a:srgbClr>
              </a:gs>
              <a:gs pos="87000">
                <a:srgbClr val="E05365">
                  <a:alpha val="59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F18D6A4B-197F-4A27-9116-48342ACC8CB7}"/>
              </a:ext>
            </a:extLst>
          </p:cNvPr>
          <p:cNvSpPr/>
          <p:nvPr/>
        </p:nvSpPr>
        <p:spPr>
          <a:xfrm>
            <a:off x="0" y="-13458"/>
            <a:ext cx="12192000" cy="1426234"/>
          </a:xfrm>
          <a:prstGeom prst="rect">
            <a:avLst/>
          </a:prstGeom>
          <a:solidFill>
            <a:srgbClr val="FFFCF3"/>
          </a:solidFill>
          <a:ln w="9525" cap="flat">
            <a:noFill/>
            <a:prstDash val="solid"/>
            <a:miter/>
          </a:ln>
        </p:spPr>
        <p:txBody>
          <a:bodyPr rtlCol="0" anchor="ctr"/>
          <a:lstStyle/>
          <a:p>
            <a:endParaRPr lang="en-US">
              <a:solidFill>
                <a:schemeClr val="tx1"/>
              </a:solidFill>
            </a:endParaRPr>
          </a:p>
        </p:txBody>
      </p:sp>
      <p:sp>
        <p:nvSpPr>
          <p:cNvPr id="21" name="TextBox 20">
            <a:extLst>
              <a:ext uri="{FF2B5EF4-FFF2-40B4-BE49-F238E27FC236}">
                <a16:creationId xmlns:a16="http://schemas.microsoft.com/office/drawing/2014/main" id="{BB88A4A9-F001-4E1F-BE53-1EC7D4843117}"/>
              </a:ext>
            </a:extLst>
          </p:cNvPr>
          <p:cNvSpPr txBox="1"/>
          <p:nvPr/>
        </p:nvSpPr>
        <p:spPr>
          <a:xfrm>
            <a:off x="469419" y="338007"/>
            <a:ext cx="10363118" cy="830997"/>
          </a:xfrm>
          <a:prstGeom prst="rect">
            <a:avLst/>
          </a:prstGeom>
          <a:noFill/>
        </p:spPr>
        <p:txBody>
          <a:bodyPr wrap="square" rtlCol="0">
            <a:spAutoFit/>
          </a:bodyPr>
          <a:lstStyle>
            <a:defPPr>
              <a:defRPr lang="en-US"/>
            </a:defPPr>
            <a:lvl1pPr>
              <a:defRPr sz="1600" b="1" i="1">
                <a:solidFill>
                  <a:srgbClr val="002060"/>
                </a:solidFill>
                <a:effectLst/>
                <a:latin typeface="Helvetica Neue" panose="02000503000000020004" pitchFamily="2"/>
                <a:ea typeface="Calibri" panose="020F0502020204030204" pitchFamily="34" charset="0"/>
              </a:defRPr>
            </a:lvl1pPr>
          </a:lstStyle>
          <a:p>
            <a:r>
              <a:rPr lang="en-US" sz="1800" i="0" dirty="0">
                <a:solidFill>
                  <a:srgbClr val="001848"/>
                </a:solidFill>
                <a:latin typeface="Helvetica" pitchFamily="2" charset="0"/>
              </a:rPr>
              <a:t>Q2: </a:t>
            </a:r>
            <a:r>
              <a:rPr lang="en-US" sz="2000" i="0" dirty="0">
                <a:solidFill>
                  <a:schemeClr val="tx1"/>
                </a:solidFill>
                <a:effectLst/>
                <a:latin typeface="+mn-lt"/>
              </a:rPr>
              <a:t>What is the purpose of setting SMART goals in subconscious reprogramming?</a:t>
            </a:r>
          </a:p>
          <a:p>
            <a:endParaRPr lang="en-US" sz="1000" b="0" i="0" dirty="0">
              <a:solidFill>
                <a:srgbClr val="001848"/>
              </a:solidFill>
              <a:latin typeface="Helvetica" pitchFamily="2" charset="0"/>
            </a:endParaRPr>
          </a:p>
          <a:p>
            <a:r>
              <a:rPr lang="en-US" sz="1800" b="0" dirty="0">
                <a:solidFill>
                  <a:srgbClr val="001848"/>
                </a:solidFill>
                <a:latin typeface="Helvetica" pitchFamily="2" charset="0"/>
              </a:rPr>
              <a:t>Select the suitable option and Submit when you are finished.</a:t>
            </a:r>
          </a:p>
        </p:txBody>
      </p:sp>
      <p:sp>
        <p:nvSpPr>
          <p:cNvPr id="64" name="TextBox 63">
            <a:extLst>
              <a:ext uri="{FF2B5EF4-FFF2-40B4-BE49-F238E27FC236}">
                <a16:creationId xmlns:a16="http://schemas.microsoft.com/office/drawing/2014/main" id="{18334A11-C91E-463B-9AFA-96ED707FA842}"/>
              </a:ext>
            </a:extLst>
          </p:cNvPr>
          <p:cNvSpPr txBox="1"/>
          <p:nvPr/>
        </p:nvSpPr>
        <p:spPr>
          <a:xfrm>
            <a:off x="10588676" y="-1174581"/>
            <a:ext cx="1603324" cy="3154710"/>
          </a:xfrm>
          <a:prstGeom prst="rect">
            <a:avLst/>
          </a:prstGeom>
          <a:noFill/>
        </p:spPr>
        <p:txBody>
          <a:bodyPr wrap="none" rtlCol="0">
            <a:spAutoFit/>
          </a:bodyPr>
          <a:lstStyle/>
          <a:p>
            <a:r>
              <a:rPr lang="en-US" sz="19900" dirty="0">
                <a:solidFill>
                  <a:srgbClr val="ECCC9E">
                    <a:alpha val="63000"/>
                  </a:srgbClr>
                </a:solidFill>
                <a:latin typeface="Helvetica LT Std Cond Blk" panose="020B0806030502050204" pitchFamily="34" charset="0"/>
              </a:rPr>
              <a:t>Q</a:t>
            </a:r>
          </a:p>
        </p:txBody>
      </p:sp>
      <p:grpSp>
        <p:nvGrpSpPr>
          <p:cNvPr id="2" name="Group 1">
            <a:extLst>
              <a:ext uri="{FF2B5EF4-FFF2-40B4-BE49-F238E27FC236}">
                <a16:creationId xmlns:a16="http://schemas.microsoft.com/office/drawing/2014/main" id="{21C12FF0-29BB-E984-D5A7-EAB6BDA797C8}"/>
              </a:ext>
            </a:extLst>
          </p:cNvPr>
          <p:cNvGrpSpPr/>
          <p:nvPr/>
        </p:nvGrpSpPr>
        <p:grpSpPr>
          <a:xfrm>
            <a:off x="1772006" y="1794757"/>
            <a:ext cx="3291840" cy="2797919"/>
            <a:chOff x="8148357" y="2496257"/>
            <a:chExt cx="3291840" cy="2797919"/>
          </a:xfrm>
        </p:grpSpPr>
        <p:sp>
          <p:nvSpPr>
            <p:cNvPr id="4" name="Rectangle: Rounded Corners 3">
              <a:extLst>
                <a:ext uri="{FF2B5EF4-FFF2-40B4-BE49-F238E27FC236}">
                  <a16:creationId xmlns:a16="http://schemas.microsoft.com/office/drawing/2014/main" id="{C17EDEC7-68A4-F48E-A7BB-506BB756A52C}"/>
                </a:ext>
              </a:extLst>
            </p:cNvPr>
            <p:cNvSpPr/>
            <p:nvPr/>
          </p:nvSpPr>
          <p:spPr>
            <a:xfrm>
              <a:off x="8148357" y="2496257"/>
              <a:ext cx="3291840"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10" name="Rectangle: Rounded Corners 9">
              <a:extLst>
                <a:ext uri="{FF2B5EF4-FFF2-40B4-BE49-F238E27FC236}">
                  <a16:creationId xmlns:a16="http://schemas.microsoft.com/office/drawing/2014/main" id="{B9CC8BF7-5741-76AE-8BF8-103311F15606}"/>
                </a:ext>
              </a:extLst>
            </p:cNvPr>
            <p:cNvSpPr/>
            <p:nvPr/>
          </p:nvSpPr>
          <p:spPr>
            <a:xfrm>
              <a:off x="8148357" y="3220604"/>
              <a:ext cx="3291840"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11" name="Rectangle: Rounded Corners 10">
              <a:extLst>
                <a:ext uri="{FF2B5EF4-FFF2-40B4-BE49-F238E27FC236}">
                  <a16:creationId xmlns:a16="http://schemas.microsoft.com/office/drawing/2014/main" id="{9D4EAB35-DD38-556B-8333-99DAB1B14799}"/>
                </a:ext>
              </a:extLst>
            </p:cNvPr>
            <p:cNvSpPr/>
            <p:nvPr/>
          </p:nvSpPr>
          <p:spPr>
            <a:xfrm>
              <a:off x="8148357" y="3944951"/>
              <a:ext cx="3291840"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12" name="Rectangle: Rounded Corners 11">
              <a:extLst>
                <a:ext uri="{FF2B5EF4-FFF2-40B4-BE49-F238E27FC236}">
                  <a16:creationId xmlns:a16="http://schemas.microsoft.com/office/drawing/2014/main" id="{DF7CC4B2-6594-557A-69B6-F0DEBBAA192B}"/>
                </a:ext>
              </a:extLst>
            </p:cNvPr>
            <p:cNvSpPr/>
            <p:nvPr/>
          </p:nvSpPr>
          <p:spPr>
            <a:xfrm>
              <a:off x="8148357" y="4654096"/>
              <a:ext cx="3291840"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13" name="TextBox 12">
              <a:extLst>
                <a:ext uri="{FF2B5EF4-FFF2-40B4-BE49-F238E27FC236}">
                  <a16:creationId xmlns:a16="http://schemas.microsoft.com/office/drawing/2014/main" id="{2FF2145E-60A9-0AE5-1D06-83F26506C3FB}"/>
                </a:ext>
              </a:extLst>
            </p:cNvPr>
            <p:cNvSpPr txBox="1"/>
            <p:nvPr/>
          </p:nvSpPr>
          <p:spPr>
            <a:xfrm>
              <a:off x="8733701" y="2631631"/>
              <a:ext cx="2121158" cy="369332"/>
            </a:xfrm>
            <a:prstGeom prst="rect">
              <a:avLst/>
            </a:prstGeom>
            <a:noFill/>
          </p:spPr>
          <p:txBody>
            <a:bodyPr wrap="none" rtlCol="0">
              <a:spAutoFit/>
            </a:bodyPr>
            <a:lstStyle/>
            <a:p>
              <a:pPr algn="ctr"/>
              <a:r>
                <a:rPr lang="en-US" dirty="0">
                  <a:solidFill>
                    <a:schemeClr val="bg1">
                      <a:lumMod val="95000"/>
                    </a:schemeClr>
                  </a:solidFill>
                  <a:latin typeface="Helvetica" pitchFamily="2" charset="0"/>
                </a:rPr>
                <a:t>To maintain journal</a:t>
              </a:r>
            </a:p>
          </p:txBody>
        </p:sp>
        <p:sp>
          <p:nvSpPr>
            <p:cNvPr id="16" name="TextBox 15">
              <a:extLst>
                <a:ext uri="{FF2B5EF4-FFF2-40B4-BE49-F238E27FC236}">
                  <a16:creationId xmlns:a16="http://schemas.microsoft.com/office/drawing/2014/main" id="{2C2FF202-3E35-F990-DDBA-D6B9F75E1FB3}"/>
                </a:ext>
              </a:extLst>
            </p:cNvPr>
            <p:cNvSpPr txBox="1"/>
            <p:nvPr/>
          </p:nvSpPr>
          <p:spPr>
            <a:xfrm>
              <a:off x="8304097" y="3355978"/>
              <a:ext cx="2980368" cy="369332"/>
            </a:xfrm>
            <a:prstGeom prst="rect">
              <a:avLst/>
            </a:prstGeom>
            <a:noFill/>
          </p:spPr>
          <p:txBody>
            <a:bodyPr wrap="none" rtlCol="0">
              <a:spAutoFit/>
            </a:bodyPr>
            <a:lstStyle/>
            <a:p>
              <a:pPr algn="ctr"/>
              <a:r>
                <a:rPr lang="en-US" dirty="0">
                  <a:solidFill>
                    <a:schemeClr val="bg1">
                      <a:lumMod val="95000"/>
                    </a:schemeClr>
                  </a:solidFill>
                  <a:latin typeface="Helvetica" pitchFamily="2" charset="0"/>
                </a:rPr>
                <a:t>To increase self-awareness</a:t>
              </a:r>
            </a:p>
          </p:txBody>
        </p:sp>
        <p:sp>
          <p:nvSpPr>
            <p:cNvPr id="17" name="TextBox 16">
              <a:extLst>
                <a:ext uri="{FF2B5EF4-FFF2-40B4-BE49-F238E27FC236}">
                  <a16:creationId xmlns:a16="http://schemas.microsoft.com/office/drawing/2014/main" id="{B5BD9A99-A43C-15A3-3200-D13BB1641392}"/>
                </a:ext>
              </a:extLst>
            </p:cNvPr>
            <p:cNvSpPr txBox="1"/>
            <p:nvPr/>
          </p:nvSpPr>
          <p:spPr>
            <a:xfrm>
              <a:off x="8284862" y="4080325"/>
              <a:ext cx="3018840" cy="369332"/>
            </a:xfrm>
            <a:prstGeom prst="rect">
              <a:avLst/>
            </a:prstGeom>
            <a:noFill/>
          </p:spPr>
          <p:txBody>
            <a:bodyPr wrap="none" rtlCol="0">
              <a:spAutoFit/>
            </a:bodyPr>
            <a:lstStyle/>
            <a:p>
              <a:pPr algn="ctr"/>
              <a:r>
                <a:rPr lang="en-US" dirty="0">
                  <a:solidFill>
                    <a:schemeClr val="bg1">
                      <a:lumMod val="95000"/>
                    </a:schemeClr>
                  </a:solidFill>
                  <a:latin typeface="Helvetica" pitchFamily="2" charset="0"/>
                </a:rPr>
                <a:t>To establish clear intentions</a:t>
              </a:r>
            </a:p>
          </p:txBody>
        </p:sp>
        <p:sp>
          <p:nvSpPr>
            <p:cNvPr id="18" name="TextBox 17">
              <a:extLst>
                <a:ext uri="{FF2B5EF4-FFF2-40B4-BE49-F238E27FC236}">
                  <a16:creationId xmlns:a16="http://schemas.microsoft.com/office/drawing/2014/main" id="{C77E29A4-83B6-E28A-43B3-4A3A866E011C}"/>
                </a:ext>
              </a:extLst>
            </p:cNvPr>
            <p:cNvSpPr txBox="1"/>
            <p:nvPr/>
          </p:nvSpPr>
          <p:spPr>
            <a:xfrm>
              <a:off x="8254028" y="4815279"/>
              <a:ext cx="3080498" cy="369332"/>
            </a:xfrm>
            <a:prstGeom prst="rect">
              <a:avLst/>
            </a:prstGeom>
            <a:noFill/>
          </p:spPr>
          <p:txBody>
            <a:bodyPr wrap="square" rtlCol="0">
              <a:spAutoFit/>
            </a:bodyPr>
            <a:lstStyle/>
            <a:p>
              <a:pPr algn="ctr"/>
              <a:r>
                <a:rPr lang="en-US" dirty="0">
                  <a:solidFill>
                    <a:schemeClr val="bg1">
                      <a:lumMod val="95000"/>
                    </a:schemeClr>
                  </a:solidFill>
                  <a:latin typeface="Helvetica" pitchFamily="2" charset="0"/>
                </a:rPr>
                <a:t>To use positive affirmations</a:t>
              </a:r>
            </a:p>
          </p:txBody>
        </p:sp>
      </p:grpSp>
      <p:sp>
        <p:nvSpPr>
          <p:cNvPr id="19" name="Rectangle: Rounded Corners 18">
            <a:extLst>
              <a:ext uri="{FF2B5EF4-FFF2-40B4-BE49-F238E27FC236}">
                <a16:creationId xmlns:a16="http://schemas.microsoft.com/office/drawing/2014/main" id="{4F2E2654-F186-C2FE-8993-3B240E731183}"/>
              </a:ext>
            </a:extLst>
          </p:cNvPr>
          <p:cNvSpPr/>
          <p:nvPr/>
        </p:nvSpPr>
        <p:spPr>
          <a:xfrm>
            <a:off x="2734563" y="5093020"/>
            <a:ext cx="1552816" cy="632317"/>
          </a:xfrm>
          <a:prstGeom prst="roundRect">
            <a:avLst/>
          </a:prstGeom>
          <a:solidFill>
            <a:srgbClr val="F69E00"/>
          </a:solidFill>
          <a:ln w="6350">
            <a:solidFill>
              <a:schemeClr val="bg1"/>
            </a:solid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Helvetica Neue" panose="02000503000000020004" pitchFamily="2"/>
              </a:rPr>
              <a:t>Submit</a:t>
            </a:r>
          </a:p>
        </p:txBody>
      </p:sp>
      <p:sp>
        <p:nvSpPr>
          <p:cNvPr id="3" name="Rectangle: Rounded Corners 2">
            <a:extLst>
              <a:ext uri="{FF2B5EF4-FFF2-40B4-BE49-F238E27FC236}">
                <a16:creationId xmlns:a16="http://schemas.microsoft.com/office/drawing/2014/main" id="{89B4E0BF-4AEC-F2CF-FF34-4EAD90678003}"/>
              </a:ext>
            </a:extLst>
          </p:cNvPr>
          <p:cNvSpPr/>
          <p:nvPr/>
        </p:nvSpPr>
        <p:spPr>
          <a:xfrm>
            <a:off x="7302973" y="1623836"/>
            <a:ext cx="3574450" cy="3565645"/>
          </a:xfrm>
          <a:prstGeom prst="roundRect">
            <a:avLst>
              <a:gd name="adj" fmla="val 3027"/>
            </a:avLst>
          </a:prstGeom>
          <a:solidFill>
            <a:srgbClr val="99D3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9E5BD86-167E-CFFD-C8D4-46F875BEDAE4}"/>
              </a:ext>
            </a:extLst>
          </p:cNvPr>
          <p:cNvGrpSpPr/>
          <p:nvPr/>
        </p:nvGrpSpPr>
        <p:grpSpPr>
          <a:xfrm>
            <a:off x="7517649" y="2080641"/>
            <a:ext cx="3145099" cy="2375036"/>
            <a:chOff x="8429270" y="2827599"/>
            <a:chExt cx="3145099" cy="2375036"/>
          </a:xfrm>
        </p:grpSpPr>
        <p:sp>
          <p:nvSpPr>
            <p:cNvPr id="6" name="TextBox 5">
              <a:extLst>
                <a:ext uri="{FF2B5EF4-FFF2-40B4-BE49-F238E27FC236}">
                  <a16:creationId xmlns:a16="http://schemas.microsoft.com/office/drawing/2014/main" id="{E0B3B64D-1F28-932C-2B22-C94C2579E63A}"/>
                </a:ext>
              </a:extLst>
            </p:cNvPr>
            <p:cNvSpPr txBox="1"/>
            <p:nvPr/>
          </p:nvSpPr>
          <p:spPr>
            <a:xfrm>
              <a:off x="8429270" y="4002306"/>
              <a:ext cx="3145099" cy="1200329"/>
            </a:xfrm>
            <a:prstGeom prst="rect">
              <a:avLst/>
            </a:prstGeom>
            <a:noFill/>
          </p:spPr>
          <p:txBody>
            <a:bodyPr wrap="square" rtlCol="0">
              <a:spAutoFit/>
            </a:bodyPr>
            <a:lstStyle/>
            <a:p>
              <a:pPr algn="ctr"/>
              <a:r>
                <a:rPr lang="en-US" b="1" dirty="0">
                  <a:solidFill>
                    <a:schemeClr val="tx1">
                      <a:lumMod val="85000"/>
                      <a:lumOff val="15000"/>
                    </a:schemeClr>
                  </a:solidFill>
                  <a:effectLst/>
                  <a:latin typeface="Helvetica" pitchFamily="2" charset="0"/>
                  <a:ea typeface="Calibri" panose="020F0502020204030204" pitchFamily="34" charset="0"/>
                </a:rPr>
                <a:t>That’s right! </a:t>
              </a:r>
              <a:r>
                <a:rPr lang="en-IN" sz="1800" dirty="0">
                  <a:solidFill>
                    <a:schemeClr val="tx1"/>
                  </a:solidFill>
                  <a:latin typeface="+mn-lt"/>
                  <a:ea typeface="Calibri" panose="020F0502020204030204" pitchFamily="34" charset="0"/>
                </a:rPr>
                <a:t>The purpose of SMART is to set clear intentions</a:t>
              </a:r>
              <a:r>
                <a:rPr lang="en-US" sz="1800" b="0" dirty="0">
                  <a:solidFill>
                    <a:schemeClr val="tx1"/>
                  </a:solidFill>
                  <a:latin typeface="+mn-lt"/>
                </a:rPr>
                <a:t>.</a:t>
              </a:r>
              <a:endParaRPr lang="en-IN" sz="1800" b="0" dirty="0">
                <a:solidFill>
                  <a:schemeClr val="tx1"/>
                </a:solidFill>
                <a:latin typeface="+mn-lt"/>
                <a:ea typeface="Arial" panose="020B0604020202020204" pitchFamily="34" charset="0"/>
              </a:endParaRPr>
            </a:p>
            <a:p>
              <a:pPr algn="ctr"/>
              <a:endParaRPr lang="en-US" sz="1800" dirty="0">
                <a:solidFill>
                  <a:schemeClr val="tx1">
                    <a:lumMod val="85000"/>
                    <a:lumOff val="15000"/>
                  </a:schemeClr>
                </a:solidFill>
                <a:effectLst/>
                <a:latin typeface="Helvetica" pitchFamily="2" charset="0"/>
                <a:ea typeface="Arial" panose="020B0604020202020204" pitchFamily="34" charset="0"/>
              </a:endParaRPr>
            </a:p>
          </p:txBody>
        </p:sp>
        <p:pic>
          <p:nvPicPr>
            <p:cNvPr id="8" name="Picture 7" descr="Shape&#10;&#10;Description automatically generated with low confidence">
              <a:extLst>
                <a:ext uri="{FF2B5EF4-FFF2-40B4-BE49-F238E27FC236}">
                  <a16:creationId xmlns:a16="http://schemas.microsoft.com/office/drawing/2014/main" id="{DBEEC2FD-0170-2C03-EEBB-974492250E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07445" y="2827599"/>
              <a:ext cx="988749" cy="988749"/>
            </a:xfrm>
            <a:prstGeom prst="rect">
              <a:avLst/>
            </a:prstGeom>
          </p:spPr>
        </p:pic>
      </p:grpSp>
    </p:spTree>
    <p:custDataLst>
      <p:tags r:id="rId1"/>
    </p:custDataLst>
    <p:extLst>
      <p:ext uri="{BB962C8B-B14F-4D97-AF65-F5344CB8AC3E}">
        <p14:creationId xmlns:p14="http://schemas.microsoft.com/office/powerpoint/2010/main" val="1364508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F306E7F-C1E0-4842-BECF-EBDB62C56C3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a:gradFill flip="none" rotWithShape="1">
            <a:gsLst>
              <a:gs pos="33000">
                <a:srgbClr val="E89265">
                  <a:alpha val="66000"/>
                </a:srgbClr>
              </a:gs>
              <a:gs pos="0">
                <a:srgbClr val="EBAE65">
                  <a:alpha val="80000"/>
                </a:srgbClr>
              </a:gs>
              <a:gs pos="66000">
                <a:srgbClr val="E47465">
                  <a:alpha val="83000"/>
                </a:srgbClr>
              </a:gs>
              <a:gs pos="100000">
                <a:srgbClr val="E05365">
                  <a:alpha val="60000"/>
                </a:srgbClr>
              </a:gs>
            </a:gsLst>
            <a:lin ang="18900000" scaled="1"/>
            <a:tileRect/>
          </a:gradFill>
          <a:ln>
            <a:noFill/>
          </a:ln>
        </p:spPr>
      </p:pic>
      <p:sp>
        <p:nvSpPr>
          <p:cNvPr id="7" name="Rectangle 6">
            <a:extLst>
              <a:ext uri="{FF2B5EF4-FFF2-40B4-BE49-F238E27FC236}">
                <a16:creationId xmlns:a16="http://schemas.microsoft.com/office/drawing/2014/main" id="{EE2271D5-2EEB-408F-890A-DC0D96D359AB}"/>
              </a:ext>
            </a:extLst>
          </p:cNvPr>
          <p:cNvSpPr/>
          <p:nvPr/>
        </p:nvSpPr>
        <p:spPr>
          <a:xfrm>
            <a:off x="0" y="1268760"/>
            <a:ext cx="12192000" cy="5602698"/>
          </a:xfrm>
          <a:prstGeom prst="rect">
            <a:avLst/>
          </a:prstGeom>
          <a:gradFill flip="none" rotWithShape="1">
            <a:gsLst>
              <a:gs pos="44641">
                <a:srgbClr val="E89265">
                  <a:alpha val="73000"/>
                </a:srgbClr>
              </a:gs>
              <a:gs pos="26000">
                <a:srgbClr val="EBAE65">
                  <a:alpha val="41000"/>
                </a:srgbClr>
              </a:gs>
              <a:gs pos="65162">
                <a:srgbClr val="E47465">
                  <a:alpha val="79000"/>
                </a:srgbClr>
              </a:gs>
              <a:gs pos="87000">
                <a:srgbClr val="E05365">
                  <a:alpha val="59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F18D6A4B-197F-4A27-9116-48342ACC8CB7}"/>
              </a:ext>
            </a:extLst>
          </p:cNvPr>
          <p:cNvSpPr/>
          <p:nvPr/>
        </p:nvSpPr>
        <p:spPr>
          <a:xfrm>
            <a:off x="0" y="-13458"/>
            <a:ext cx="12192000" cy="1426234"/>
          </a:xfrm>
          <a:prstGeom prst="rect">
            <a:avLst/>
          </a:prstGeom>
          <a:solidFill>
            <a:srgbClr val="FFFCF3"/>
          </a:solidFill>
          <a:ln w="9525" cap="flat">
            <a:noFill/>
            <a:prstDash val="solid"/>
            <a:miter/>
          </a:ln>
        </p:spPr>
        <p:txBody>
          <a:bodyPr rtlCol="0" anchor="ctr"/>
          <a:lstStyle/>
          <a:p>
            <a:endParaRPr lang="en-US">
              <a:solidFill>
                <a:schemeClr val="tx1"/>
              </a:solidFill>
            </a:endParaRPr>
          </a:p>
        </p:txBody>
      </p:sp>
      <p:sp>
        <p:nvSpPr>
          <p:cNvPr id="21" name="TextBox 20">
            <a:extLst>
              <a:ext uri="{FF2B5EF4-FFF2-40B4-BE49-F238E27FC236}">
                <a16:creationId xmlns:a16="http://schemas.microsoft.com/office/drawing/2014/main" id="{BB88A4A9-F001-4E1F-BE53-1EC7D4843117}"/>
              </a:ext>
            </a:extLst>
          </p:cNvPr>
          <p:cNvSpPr txBox="1"/>
          <p:nvPr/>
        </p:nvSpPr>
        <p:spPr>
          <a:xfrm>
            <a:off x="469419" y="338007"/>
            <a:ext cx="10363118" cy="830997"/>
          </a:xfrm>
          <a:prstGeom prst="rect">
            <a:avLst/>
          </a:prstGeom>
          <a:noFill/>
        </p:spPr>
        <p:txBody>
          <a:bodyPr wrap="square" rtlCol="0">
            <a:spAutoFit/>
          </a:bodyPr>
          <a:lstStyle>
            <a:defPPr>
              <a:defRPr lang="en-US"/>
            </a:defPPr>
            <a:lvl1pPr>
              <a:defRPr sz="1600" b="1" i="1">
                <a:solidFill>
                  <a:srgbClr val="002060"/>
                </a:solidFill>
                <a:effectLst/>
                <a:latin typeface="Helvetica Neue" panose="02000503000000020004" pitchFamily="2"/>
                <a:ea typeface="Calibri" panose="020F0502020204030204" pitchFamily="34" charset="0"/>
              </a:defRPr>
            </a:lvl1pPr>
          </a:lstStyle>
          <a:p>
            <a:r>
              <a:rPr lang="en-US" sz="1800" i="0" dirty="0">
                <a:solidFill>
                  <a:srgbClr val="001848"/>
                </a:solidFill>
                <a:latin typeface="Helvetica" pitchFamily="2" charset="0"/>
              </a:rPr>
              <a:t>Q2: </a:t>
            </a:r>
            <a:r>
              <a:rPr lang="en-US" sz="2000" i="0" dirty="0">
                <a:solidFill>
                  <a:schemeClr val="tx1"/>
                </a:solidFill>
                <a:effectLst/>
                <a:latin typeface="+mn-lt"/>
              </a:rPr>
              <a:t>What is the purpose of setting SMART goals in subconscious reprogramming?</a:t>
            </a:r>
          </a:p>
          <a:p>
            <a:endParaRPr lang="en-US" sz="1000" b="0" i="0" dirty="0">
              <a:solidFill>
                <a:srgbClr val="001848"/>
              </a:solidFill>
              <a:latin typeface="Helvetica" pitchFamily="2" charset="0"/>
            </a:endParaRPr>
          </a:p>
          <a:p>
            <a:r>
              <a:rPr lang="en-US" sz="1800" b="0" dirty="0">
                <a:solidFill>
                  <a:srgbClr val="001848"/>
                </a:solidFill>
                <a:latin typeface="Helvetica" pitchFamily="2" charset="0"/>
              </a:rPr>
              <a:t>Select the suitable option and Submit when you are finished.</a:t>
            </a:r>
          </a:p>
        </p:txBody>
      </p:sp>
      <p:sp>
        <p:nvSpPr>
          <p:cNvPr id="64" name="TextBox 63">
            <a:extLst>
              <a:ext uri="{FF2B5EF4-FFF2-40B4-BE49-F238E27FC236}">
                <a16:creationId xmlns:a16="http://schemas.microsoft.com/office/drawing/2014/main" id="{18334A11-C91E-463B-9AFA-96ED707FA842}"/>
              </a:ext>
            </a:extLst>
          </p:cNvPr>
          <p:cNvSpPr txBox="1"/>
          <p:nvPr/>
        </p:nvSpPr>
        <p:spPr>
          <a:xfrm>
            <a:off x="10588676" y="-1174581"/>
            <a:ext cx="1603324" cy="3154710"/>
          </a:xfrm>
          <a:prstGeom prst="rect">
            <a:avLst/>
          </a:prstGeom>
          <a:noFill/>
        </p:spPr>
        <p:txBody>
          <a:bodyPr wrap="none" rtlCol="0">
            <a:spAutoFit/>
          </a:bodyPr>
          <a:lstStyle/>
          <a:p>
            <a:r>
              <a:rPr lang="en-US" sz="19900" dirty="0">
                <a:solidFill>
                  <a:srgbClr val="ECCC9E">
                    <a:alpha val="63000"/>
                  </a:srgbClr>
                </a:solidFill>
                <a:latin typeface="Helvetica LT Std Cond Blk" panose="020B0806030502050204" pitchFamily="34" charset="0"/>
              </a:rPr>
              <a:t>Q</a:t>
            </a:r>
          </a:p>
        </p:txBody>
      </p:sp>
      <p:grpSp>
        <p:nvGrpSpPr>
          <p:cNvPr id="2" name="Group 1">
            <a:extLst>
              <a:ext uri="{FF2B5EF4-FFF2-40B4-BE49-F238E27FC236}">
                <a16:creationId xmlns:a16="http://schemas.microsoft.com/office/drawing/2014/main" id="{21C12FF0-29BB-E984-D5A7-EAB6BDA797C8}"/>
              </a:ext>
            </a:extLst>
          </p:cNvPr>
          <p:cNvGrpSpPr/>
          <p:nvPr/>
        </p:nvGrpSpPr>
        <p:grpSpPr>
          <a:xfrm>
            <a:off x="1772006" y="1794757"/>
            <a:ext cx="3291840" cy="2797919"/>
            <a:chOff x="8148357" y="2496257"/>
            <a:chExt cx="3291840" cy="2797919"/>
          </a:xfrm>
        </p:grpSpPr>
        <p:sp>
          <p:nvSpPr>
            <p:cNvPr id="4" name="Rectangle: Rounded Corners 3">
              <a:extLst>
                <a:ext uri="{FF2B5EF4-FFF2-40B4-BE49-F238E27FC236}">
                  <a16:creationId xmlns:a16="http://schemas.microsoft.com/office/drawing/2014/main" id="{C17EDEC7-68A4-F48E-A7BB-506BB756A52C}"/>
                </a:ext>
              </a:extLst>
            </p:cNvPr>
            <p:cNvSpPr/>
            <p:nvPr/>
          </p:nvSpPr>
          <p:spPr>
            <a:xfrm>
              <a:off x="8148357" y="2496257"/>
              <a:ext cx="3291840"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Helvetica Neue" panose="02000503000000020004" pitchFamily="2"/>
              </a:endParaRPr>
            </a:p>
          </p:txBody>
        </p:sp>
        <p:sp>
          <p:nvSpPr>
            <p:cNvPr id="10" name="Rectangle: Rounded Corners 9">
              <a:extLst>
                <a:ext uri="{FF2B5EF4-FFF2-40B4-BE49-F238E27FC236}">
                  <a16:creationId xmlns:a16="http://schemas.microsoft.com/office/drawing/2014/main" id="{B9CC8BF7-5741-76AE-8BF8-103311F15606}"/>
                </a:ext>
              </a:extLst>
            </p:cNvPr>
            <p:cNvSpPr/>
            <p:nvPr/>
          </p:nvSpPr>
          <p:spPr>
            <a:xfrm>
              <a:off x="8148357" y="3220604"/>
              <a:ext cx="3291840"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11" name="Rectangle: Rounded Corners 10">
              <a:extLst>
                <a:ext uri="{FF2B5EF4-FFF2-40B4-BE49-F238E27FC236}">
                  <a16:creationId xmlns:a16="http://schemas.microsoft.com/office/drawing/2014/main" id="{9D4EAB35-DD38-556B-8333-99DAB1B14799}"/>
                </a:ext>
              </a:extLst>
            </p:cNvPr>
            <p:cNvSpPr/>
            <p:nvPr/>
          </p:nvSpPr>
          <p:spPr>
            <a:xfrm>
              <a:off x="8148357" y="3944951"/>
              <a:ext cx="3291840"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12" name="Rectangle: Rounded Corners 11">
              <a:extLst>
                <a:ext uri="{FF2B5EF4-FFF2-40B4-BE49-F238E27FC236}">
                  <a16:creationId xmlns:a16="http://schemas.microsoft.com/office/drawing/2014/main" id="{DF7CC4B2-6594-557A-69B6-F0DEBBAA192B}"/>
                </a:ext>
              </a:extLst>
            </p:cNvPr>
            <p:cNvSpPr/>
            <p:nvPr/>
          </p:nvSpPr>
          <p:spPr>
            <a:xfrm>
              <a:off x="8148357" y="4654096"/>
              <a:ext cx="3291840"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13" name="TextBox 12">
              <a:extLst>
                <a:ext uri="{FF2B5EF4-FFF2-40B4-BE49-F238E27FC236}">
                  <a16:creationId xmlns:a16="http://schemas.microsoft.com/office/drawing/2014/main" id="{2FF2145E-60A9-0AE5-1D06-83F26506C3FB}"/>
                </a:ext>
              </a:extLst>
            </p:cNvPr>
            <p:cNvSpPr txBox="1"/>
            <p:nvPr/>
          </p:nvSpPr>
          <p:spPr>
            <a:xfrm>
              <a:off x="8733701" y="2631631"/>
              <a:ext cx="2121158" cy="369332"/>
            </a:xfrm>
            <a:prstGeom prst="rect">
              <a:avLst/>
            </a:prstGeom>
            <a:noFill/>
          </p:spPr>
          <p:txBody>
            <a:bodyPr wrap="none" rtlCol="0">
              <a:spAutoFit/>
            </a:bodyPr>
            <a:lstStyle/>
            <a:p>
              <a:pPr algn="ctr"/>
              <a:r>
                <a:rPr lang="en-US" dirty="0">
                  <a:solidFill>
                    <a:schemeClr val="bg1">
                      <a:lumMod val="95000"/>
                    </a:schemeClr>
                  </a:solidFill>
                  <a:latin typeface="Helvetica" pitchFamily="2" charset="0"/>
                </a:rPr>
                <a:t>To maintain journal</a:t>
              </a:r>
            </a:p>
          </p:txBody>
        </p:sp>
        <p:sp>
          <p:nvSpPr>
            <p:cNvPr id="16" name="TextBox 15">
              <a:extLst>
                <a:ext uri="{FF2B5EF4-FFF2-40B4-BE49-F238E27FC236}">
                  <a16:creationId xmlns:a16="http://schemas.microsoft.com/office/drawing/2014/main" id="{2C2FF202-3E35-F990-DDBA-D6B9F75E1FB3}"/>
                </a:ext>
              </a:extLst>
            </p:cNvPr>
            <p:cNvSpPr txBox="1"/>
            <p:nvPr/>
          </p:nvSpPr>
          <p:spPr>
            <a:xfrm>
              <a:off x="8304097" y="3355978"/>
              <a:ext cx="2980368" cy="369332"/>
            </a:xfrm>
            <a:prstGeom prst="rect">
              <a:avLst/>
            </a:prstGeom>
            <a:noFill/>
          </p:spPr>
          <p:txBody>
            <a:bodyPr wrap="none" rtlCol="0">
              <a:spAutoFit/>
            </a:bodyPr>
            <a:lstStyle/>
            <a:p>
              <a:pPr algn="ctr"/>
              <a:r>
                <a:rPr lang="en-US" dirty="0">
                  <a:solidFill>
                    <a:schemeClr val="bg1">
                      <a:lumMod val="95000"/>
                    </a:schemeClr>
                  </a:solidFill>
                  <a:latin typeface="Helvetica" pitchFamily="2" charset="0"/>
                </a:rPr>
                <a:t>To increase self-awareness</a:t>
              </a:r>
            </a:p>
          </p:txBody>
        </p:sp>
        <p:sp>
          <p:nvSpPr>
            <p:cNvPr id="17" name="TextBox 16">
              <a:extLst>
                <a:ext uri="{FF2B5EF4-FFF2-40B4-BE49-F238E27FC236}">
                  <a16:creationId xmlns:a16="http://schemas.microsoft.com/office/drawing/2014/main" id="{B5BD9A99-A43C-15A3-3200-D13BB1641392}"/>
                </a:ext>
              </a:extLst>
            </p:cNvPr>
            <p:cNvSpPr txBox="1"/>
            <p:nvPr/>
          </p:nvSpPr>
          <p:spPr>
            <a:xfrm>
              <a:off x="8284862" y="4080325"/>
              <a:ext cx="3018840" cy="369332"/>
            </a:xfrm>
            <a:prstGeom prst="rect">
              <a:avLst/>
            </a:prstGeom>
            <a:noFill/>
          </p:spPr>
          <p:txBody>
            <a:bodyPr wrap="none" rtlCol="0">
              <a:spAutoFit/>
            </a:bodyPr>
            <a:lstStyle/>
            <a:p>
              <a:pPr algn="ctr"/>
              <a:r>
                <a:rPr lang="en-US" dirty="0">
                  <a:solidFill>
                    <a:schemeClr val="bg1">
                      <a:lumMod val="95000"/>
                    </a:schemeClr>
                  </a:solidFill>
                  <a:latin typeface="Helvetica" pitchFamily="2" charset="0"/>
                </a:rPr>
                <a:t>To establish clear intentions</a:t>
              </a:r>
            </a:p>
          </p:txBody>
        </p:sp>
        <p:sp>
          <p:nvSpPr>
            <p:cNvPr id="18" name="TextBox 17">
              <a:extLst>
                <a:ext uri="{FF2B5EF4-FFF2-40B4-BE49-F238E27FC236}">
                  <a16:creationId xmlns:a16="http://schemas.microsoft.com/office/drawing/2014/main" id="{C77E29A4-83B6-E28A-43B3-4A3A866E011C}"/>
                </a:ext>
              </a:extLst>
            </p:cNvPr>
            <p:cNvSpPr txBox="1"/>
            <p:nvPr/>
          </p:nvSpPr>
          <p:spPr>
            <a:xfrm>
              <a:off x="8254028" y="4815279"/>
              <a:ext cx="3080498" cy="369332"/>
            </a:xfrm>
            <a:prstGeom prst="rect">
              <a:avLst/>
            </a:prstGeom>
            <a:noFill/>
          </p:spPr>
          <p:txBody>
            <a:bodyPr wrap="square" rtlCol="0">
              <a:spAutoFit/>
            </a:bodyPr>
            <a:lstStyle/>
            <a:p>
              <a:pPr algn="ctr"/>
              <a:r>
                <a:rPr lang="en-US" dirty="0">
                  <a:solidFill>
                    <a:schemeClr val="bg1">
                      <a:lumMod val="95000"/>
                    </a:schemeClr>
                  </a:solidFill>
                  <a:latin typeface="Helvetica" pitchFamily="2" charset="0"/>
                </a:rPr>
                <a:t>To use positive affirmations</a:t>
              </a:r>
            </a:p>
          </p:txBody>
        </p:sp>
      </p:grpSp>
      <p:sp>
        <p:nvSpPr>
          <p:cNvPr id="19" name="Rectangle: Rounded Corners 18">
            <a:extLst>
              <a:ext uri="{FF2B5EF4-FFF2-40B4-BE49-F238E27FC236}">
                <a16:creationId xmlns:a16="http://schemas.microsoft.com/office/drawing/2014/main" id="{4F2E2654-F186-C2FE-8993-3B240E731183}"/>
              </a:ext>
            </a:extLst>
          </p:cNvPr>
          <p:cNvSpPr/>
          <p:nvPr/>
        </p:nvSpPr>
        <p:spPr>
          <a:xfrm>
            <a:off x="2734563" y="5093020"/>
            <a:ext cx="1552816" cy="632317"/>
          </a:xfrm>
          <a:prstGeom prst="roundRect">
            <a:avLst/>
          </a:prstGeom>
          <a:solidFill>
            <a:srgbClr val="F69E00"/>
          </a:solidFill>
          <a:ln w="6350">
            <a:solidFill>
              <a:schemeClr val="bg1"/>
            </a:solid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Helvetica Neue" panose="02000503000000020004" pitchFamily="2"/>
              </a:rPr>
              <a:t>Submit</a:t>
            </a:r>
          </a:p>
        </p:txBody>
      </p:sp>
      <p:sp>
        <p:nvSpPr>
          <p:cNvPr id="24" name="Rectangle: Rounded Corners 23">
            <a:extLst>
              <a:ext uri="{FF2B5EF4-FFF2-40B4-BE49-F238E27FC236}">
                <a16:creationId xmlns:a16="http://schemas.microsoft.com/office/drawing/2014/main" id="{3ED298D8-2242-39BC-A52D-F04478B51D18}"/>
              </a:ext>
            </a:extLst>
          </p:cNvPr>
          <p:cNvSpPr/>
          <p:nvPr/>
        </p:nvSpPr>
        <p:spPr>
          <a:xfrm>
            <a:off x="7302973" y="1623836"/>
            <a:ext cx="3574450" cy="3565645"/>
          </a:xfrm>
          <a:prstGeom prst="roundRect">
            <a:avLst>
              <a:gd name="adj" fmla="val 3027"/>
            </a:avLst>
          </a:prstGeom>
          <a:solidFill>
            <a:srgbClr val="FA7F7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CF0ABA6B-A861-E887-F9D2-5F874FAEF962}"/>
              </a:ext>
            </a:extLst>
          </p:cNvPr>
          <p:cNvGrpSpPr/>
          <p:nvPr/>
        </p:nvGrpSpPr>
        <p:grpSpPr>
          <a:xfrm>
            <a:off x="7517648" y="2080641"/>
            <a:ext cx="3145099" cy="1695349"/>
            <a:chOff x="8429269" y="2827599"/>
            <a:chExt cx="3145099" cy="1695349"/>
          </a:xfrm>
        </p:grpSpPr>
        <p:sp>
          <p:nvSpPr>
            <p:cNvPr id="26" name="TextBox 25">
              <a:extLst>
                <a:ext uri="{FF2B5EF4-FFF2-40B4-BE49-F238E27FC236}">
                  <a16:creationId xmlns:a16="http://schemas.microsoft.com/office/drawing/2014/main" id="{A5931F25-CF7C-AD21-472A-C30A5859EA50}"/>
                </a:ext>
              </a:extLst>
            </p:cNvPr>
            <p:cNvSpPr txBox="1"/>
            <p:nvPr/>
          </p:nvSpPr>
          <p:spPr>
            <a:xfrm>
              <a:off x="8429269" y="4153616"/>
              <a:ext cx="3145099" cy="369332"/>
            </a:xfrm>
            <a:prstGeom prst="rect">
              <a:avLst/>
            </a:prstGeom>
            <a:noFill/>
          </p:spPr>
          <p:txBody>
            <a:bodyPr wrap="square" rtlCol="0">
              <a:spAutoFit/>
            </a:bodyPr>
            <a:lstStyle/>
            <a:p>
              <a:pPr algn="ctr"/>
              <a:r>
                <a:rPr lang="en-US" b="1" dirty="0">
                  <a:solidFill>
                    <a:schemeClr val="tx1">
                      <a:lumMod val="85000"/>
                      <a:lumOff val="15000"/>
                    </a:schemeClr>
                  </a:solidFill>
                  <a:effectLst/>
                  <a:latin typeface="Helvetica" pitchFamily="2" charset="0"/>
                  <a:ea typeface="Calibri" panose="020F0502020204030204" pitchFamily="34" charset="0"/>
                </a:rPr>
                <a:t>Not quite. Try Again!</a:t>
              </a:r>
              <a:endParaRPr lang="en-US" sz="1800" dirty="0">
                <a:solidFill>
                  <a:schemeClr val="tx1">
                    <a:lumMod val="85000"/>
                    <a:lumOff val="15000"/>
                  </a:schemeClr>
                </a:solidFill>
                <a:effectLst/>
                <a:latin typeface="Helvetica" pitchFamily="2" charset="0"/>
                <a:ea typeface="Arial" panose="020B0604020202020204" pitchFamily="34" charset="0"/>
              </a:endParaRPr>
            </a:p>
          </p:txBody>
        </p:sp>
        <p:pic>
          <p:nvPicPr>
            <p:cNvPr id="27" name="Picture 26" descr="Shape&#10;&#10;Description automatically generated with low confidence">
              <a:extLst>
                <a:ext uri="{FF2B5EF4-FFF2-40B4-BE49-F238E27FC236}">
                  <a16:creationId xmlns:a16="http://schemas.microsoft.com/office/drawing/2014/main" id="{39F4487F-E728-DA33-53B1-AD657A22A6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2694412">
              <a:off x="9507445" y="2827599"/>
              <a:ext cx="988749" cy="988749"/>
            </a:xfrm>
            <a:prstGeom prst="rect">
              <a:avLst/>
            </a:prstGeom>
          </p:spPr>
        </p:pic>
      </p:grpSp>
      <p:sp>
        <p:nvSpPr>
          <p:cNvPr id="29" name="Rectangle: Rounded Corners 28">
            <a:extLst>
              <a:ext uri="{FF2B5EF4-FFF2-40B4-BE49-F238E27FC236}">
                <a16:creationId xmlns:a16="http://schemas.microsoft.com/office/drawing/2014/main" id="{18969C94-DD33-5DC7-B583-D56FA60350ED}"/>
              </a:ext>
            </a:extLst>
          </p:cNvPr>
          <p:cNvSpPr/>
          <p:nvPr/>
        </p:nvSpPr>
        <p:spPr>
          <a:xfrm>
            <a:off x="8313789" y="4113779"/>
            <a:ext cx="1552816" cy="632317"/>
          </a:xfrm>
          <a:prstGeom prst="roundRect">
            <a:avLst/>
          </a:prstGeom>
          <a:solidFill>
            <a:srgbClr val="F69E00"/>
          </a:solidFill>
          <a:ln w="6350">
            <a:solidFill>
              <a:schemeClr val="bg1"/>
            </a:solid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Helvetica Neue" panose="02000503000000020004" pitchFamily="2"/>
              </a:rPr>
              <a:t>Try Again</a:t>
            </a:r>
          </a:p>
        </p:txBody>
      </p:sp>
    </p:spTree>
    <p:custDataLst>
      <p:tags r:id="rId1"/>
    </p:custDataLst>
    <p:extLst>
      <p:ext uri="{BB962C8B-B14F-4D97-AF65-F5344CB8AC3E}">
        <p14:creationId xmlns:p14="http://schemas.microsoft.com/office/powerpoint/2010/main" val="4018010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EE8AD-DC7E-47F8-A18E-C1DE0CEEB9F6}"/>
              </a:ext>
            </a:extLst>
          </p:cNvPr>
          <p:cNvSpPr>
            <a:spLocks noGrp="1"/>
          </p:cNvSpPr>
          <p:nvPr>
            <p:ph type="title"/>
          </p:nvPr>
        </p:nvSpPr>
        <p:spPr>
          <a:xfrm>
            <a:off x="1046163" y="2835275"/>
            <a:ext cx="10099675" cy="1187450"/>
          </a:xfrm>
        </p:spPr>
        <p:txBody>
          <a:bodyPr lIns="108841" tIns="54421" rIns="108841" bIns="54421">
            <a:normAutofit/>
          </a:bodyPr>
          <a:lstStyle/>
          <a:p>
            <a:pPr algn="ctr">
              <a:defRPr/>
            </a:pPr>
            <a:r>
              <a:rPr lang="en-US" sz="4300" b="1" dirty="0">
                <a:solidFill>
                  <a:schemeClr val="tx1">
                    <a:lumMod val="95000"/>
                    <a:lumOff val="5000"/>
                  </a:schemeClr>
                </a:solidFill>
                <a:latin typeface="Corbel"/>
              </a:rPr>
              <a:t>Level 2 Storyboard</a:t>
            </a:r>
            <a:endParaRPr lang="en-US" sz="4300" b="1" dirty="0">
              <a:solidFill>
                <a:srgbClr val="002060"/>
              </a:solidFill>
              <a:latin typeface="Corbel"/>
            </a:endParaRPr>
          </a:p>
        </p:txBody>
      </p:sp>
    </p:spTree>
    <p:custDataLst>
      <p:tags r:id="rId1"/>
    </p:custDataLst>
    <p:extLst>
      <p:ext uri="{BB962C8B-B14F-4D97-AF65-F5344CB8AC3E}">
        <p14:creationId xmlns:p14="http://schemas.microsoft.com/office/powerpoint/2010/main" val="2289040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AC23A2-F02F-BF6E-74E8-C2F601CCE941}"/>
              </a:ext>
            </a:extLst>
          </p:cNvPr>
          <p:cNvSpPr/>
          <p:nvPr/>
        </p:nvSpPr>
        <p:spPr>
          <a:xfrm>
            <a:off x="152400" y="152400"/>
            <a:ext cx="12192000" cy="6858000"/>
          </a:xfrm>
          <a:prstGeom prst="rect">
            <a:avLst/>
          </a:prstGeom>
          <a:solidFill>
            <a:schemeClr val="bg1"/>
          </a:solidFill>
          <a:ln w="254000">
            <a:gradFill>
              <a:gsLst>
                <a:gs pos="62000">
                  <a:srgbClr val="E47465"/>
                </a:gs>
                <a:gs pos="100000">
                  <a:srgbClr val="EBAE65"/>
                </a:gs>
                <a:gs pos="19000">
                  <a:srgbClr val="E05365"/>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sitting on a dock in the water&#10;&#10;Description automatically generated">
            <a:extLst>
              <a:ext uri="{FF2B5EF4-FFF2-40B4-BE49-F238E27FC236}">
                <a16:creationId xmlns:a16="http://schemas.microsoft.com/office/drawing/2014/main" id="{63413E2D-764A-71E2-AF31-0F8BEF5B30A0}"/>
              </a:ext>
            </a:extLst>
          </p:cNvPr>
          <p:cNvPicPr>
            <a:picLocks noChangeAspect="1"/>
          </p:cNvPicPr>
          <p:nvPr/>
        </p:nvPicPr>
        <p:blipFill>
          <a:blip r:embed="rId4"/>
          <a:stretch>
            <a:fillRect/>
          </a:stretch>
        </p:blipFill>
        <p:spPr>
          <a:xfrm>
            <a:off x="643467" y="1675124"/>
            <a:ext cx="5294716" cy="3507749"/>
          </a:xfrm>
          <a:prstGeom prst="rect">
            <a:avLst/>
          </a:prstGeom>
        </p:spPr>
      </p:pic>
      <p:cxnSp>
        <p:nvCxnSpPr>
          <p:cNvPr id="34" name="Straight Connector 3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5AC67D46-6F8D-8AC6-0816-3AA7887C87A0}"/>
              </a:ext>
            </a:extLst>
          </p:cNvPr>
          <p:cNvGrpSpPr/>
          <p:nvPr/>
        </p:nvGrpSpPr>
        <p:grpSpPr>
          <a:xfrm>
            <a:off x="6354821" y="1306061"/>
            <a:ext cx="5154147" cy="4597038"/>
            <a:chOff x="5899233" y="1296613"/>
            <a:chExt cx="5606265" cy="5000282"/>
          </a:xfrm>
        </p:grpSpPr>
        <p:sp>
          <p:nvSpPr>
            <p:cNvPr id="10" name="Google Shape;121;p4">
              <a:extLst>
                <a:ext uri="{FF2B5EF4-FFF2-40B4-BE49-F238E27FC236}">
                  <a16:creationId xmlns:a16="http://schemas.microsoft.com/office/drawing/2014/main" id="{76F609AB-0507-D071-0B8E-809035581DFA}"/>
                </a:ext>
              </a:extLst>
            </p:cNvPr>
            <p:cNvSpPr txBox="1"/>
            <p:nvPr/>
          </p:nvSpPr>
          <p:spPr>
            <a:xfrm>
              <a:off x="5899233" y="3013217"/>
              <a:ext cx="5606265" cy="545530"/>
            </a:xfrm>
            <a:prstGeom prst="rect">
              <a:avLst/>
            </a:prstGeom>
            <a:noFill/>
            <a:ln>
              <a:noFill/>
            </a:ln>
          </p:spPr>
          <p:txBody>
            <a:bodyPr spcFirstLastPara="1" wrap="square" lIns="116350" tIns="58175" rIns="116350" bIns="58175" anchor="ctr" anchorCtr="0">
              <a:noAutofit/>
            </a:bodyPr>
            <a:lstStyle/>
            <a:p>
              <a:pPr defTabSz="740573">
                <a:spcAft>
                  <a:spcPts val="546"/>
                </a:spcAft>
              </a:pPr>
              <a:r>
                <a:rPr lang="en-US" sz="2592" b="1" kern="1200" dirty="0">
                  <a:solidFill>
                    <a:srgbClr val="002060"/>
                  </a:solidFill>
                  <a:latin typeface="Helvetica LT Std Cond Blk" panose="020B0806030502050204" pitchFamily="34" charset="0"/>
                  <a:ea typeface="+mn-ea"/>
                  <a:cs typeface="+mn-cs"/>
                  <a:sym typeface="Corbel"/>
                </a:rPr>
                <a:t>Subconscious Reprogramming</a:t>
              </a:r>
              <a:endParaRPr lang="en-US" sz="3200" b="1" dirty="0">
                <a:solidFill>
                  <a:srgbClr val="002060"/>
                </a:solidFill>
                <a:latin typeface="Helvetica LT Std Cond Blk" panose="020B0806030502050204" pitchFamily="34" charset="0"/>
                <a:ea typeface="Corbel"/>
                <a:cs typeface="Corbel"/>
                <a:sym typeface="Corbel"/>
              </a:endParaRPr>
            </a:p>
          </p:txBody>
        </p:sp>
        <p:sp>
          <p:nvSpPr>
            <p:cNvPr id="21" name="Google Shape;121;p4">
              <a:extLst>
                <a:ext uri="{FF2B5EF4-FFF2-40B4-BE49-F238E27FC236}">
                  <a16:creationId xmlns:a16="http://schemas.microsoft.com/office/drawing/2014/main" id="{B0237CC0-0189-9F4D-86E4-B53B9FF06086}"/>
                </a:ext>
              </a:extLst>
            </p:cNvPr>
            <p:cNvSpPr txBox="1"/>
            <p:nvPr/>
          </p:nvSpPr>
          <p:spPr>
            <a:xfrm>
              <a:off x="6318093" y="1296613"/>
              <a:ext cx="4768548" cy="545530"/>
            </a:xfrm>
            <a:prstGeom prst="rect">
              <a:avLst/>
            </a:prstGeom>
            <a:noFill/>
            <a:ln>
              <a:noFill/>
            </a:ln>
          </p:spPr>
          <p:txBody>
            <a:bodyPr spcFirstLastPara="1" wrap="square" lIns="116350" tIns="58175" rIns="116350" bIns="58175" anchor="ctr" anchorCtr="0">
              <a:noAutofit/>
            </a:bodyPr>
            <a:lstStyle/>
            <a:p>
              <a:pPr defTabSz="740573">
                <a:spcAft>
                  <a:spcPts val="546"/>
                </a:spcAft>
              </a:pPr>
              <a:r>
                <a:rPr lang="en-US" sz="2592" b="1" kern="1200" dirty="0">
                  <a:solidFill>
                    <a:srgbClr val="002060"/>
                  </a:solidFill>
                  <a:latin typeface="Helvetica LT Std Cond Blk" panose="020B0806030502050204" pitchFamily="34" charset="0"/>
                  <a:ea typeface="+mn-ea"/>
                  <a:cs typeface="+mn-cs"/>
                  <a:sym typeface="Corbel"/>
                </a:rPr>
                <a:t>  Mental Wellness Series</a:t>
              </a:r>
              <a:endParaRPr lang="en-US" sz="3200" b="1" dirty="0">
                <a:solidFill>
                  <a:srgbClr val="002060"/>
                </a:solidFill>
                <a:latin typeface="Helvetica LT Std Cond Blk" panose="020B0806030502050204" pitchFamily="34" charset="0"/>
                <a:ea typeface="Corbel"/>
                <a:cs typeface="Corbel"/>
                <a:sym typeface="Corbel"/>
              </a:endParaRPr>
            </a:p>
          </p:txBody>
        </p:sp>
        <p:sp>
          <p:nvSpPr>
            <p:cNvPr id="22" name="Rectangle: Rounded Corners 21">
              <a:extLst>
                <a:ext uri="{FF2B5EF4-FFF2-40B4-BE49-F238E27FC236}">
                  <a16:creationId xmlns:a16="http://schemas.microsoft.com/office/drawing/2014/main" id="{47843072-7B58-CC2B-730D-D657903FA112}"/>
                </a:ext>
              </a:extLst>
            </p:cNvPr>
            <p:cNvSpPr/>
            <p:nvPr/>
          </p:nvSpPr>
          <p:spPr>
            <a:xfrm>
              <a:off x="7131657" y="5459567"/>
              <a:ext cx="2758111" cy="837328"/>
            </a:xfrm>
            <a:prstGeom prst="roundRect">
              <a:avLst>
                <a:gd name="adj" fmla="val 50000"/>
              </a:avLst>
            </a:prstGeom>
            <a:solidFill>
              <a:schemeClr val="bg1"/>
            </a:solidFill>
            <a:ln>
              <a:solidFill>
                <a:srgbClr val="581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3200" dirty="0"/>
            </a:p>
          </p:txBody>
        </p:sp>
        <p:sp>
          <p:nvSpPr>
            <p:cNvPr id="23" name="Google Shape;121;p4">
              <a:extLst>
                <a:ext uri="{FF2B5EF4-FFF2-40B4-BE49-F238E27FC236}">
                  <a16:creationId xmlns:a16="http://schemas.microsoft.com/office/drawing/2014/main" id="{DECA3906-76C6-FC70-29AD-2B879BB903C0}"/>
                </a:ext>
              </a:extLst>
            </p:cNvPr>
            <p:cNvSpPr txBox="1"/>
            <p:nvPr/>
          </p:nvSpPr>
          <p:spPr>
            <a:xfrm>
              <a:off x="8050793" y="5642167"/>
              <a:ext cx="1228263" cy="545530"/>
            </a:xfrm>
            <a:prstGeom prst="rect">
              <a:avLst/>
            </a:prstGeom>
            <a:noFill/>
            <a:ln>
              <a:noFill/>
            </a:ln>
          </p:spPr>
          <p:txBody>
            <a:bodyPr spcFirstLastPara="1" wrap="square" lIns="116350" tIns="58175" rIns="116350" bIns="58175" anchor="ctr" anchorCtr="0">
              <a:noAutofit/>
            </a:bodyPr>
            <a:lstStyle/>
            <a:p>
              <a:pPr defTabSz="740573">
                <a:spcAft>
                  <a:spcPts val="546"/>
                </a:spcAft>
              </a:pPr>
              <a:r>
                <a:rPr lang="en-US" sz="2592" b="1" kern="1200" dirty="0">
                  <a:solidFill>
                    <a:srgbClr val="002060"/>
                  </a:solidFill>
                  <a:latin typeface="Helvetica LT Std Cond Blk" panose="020B0806030502050204" pitchFamily="34" charset="0"/>
                  <a:ea typeface="+mn-ea"/>
                  <a:cs typeface="+mn-cs"/>
                  <a:sym typeface="Corbel"/>
                </a:rPr>
                <a:t>Start</a:t>
              </a:r>
              <a:endParaRPr lang="en-US" sz="3200" b="1" dirty="0">
                <a:solidFill>
                  <a:srgbClr val="002060"/>
                </a:solidFill>
                <a:latin typeface="Helvetica LT Std Cond Blk" panose="020B0806030502050204" pitchFamily="34" charset="0"/>
                <a:ea typeface="Corbel"/>
                <a:cs typeface="Corbel"/>
                <a:sym typeface="Corbel"/>
              </a:endParaRPr>
            </a:p>
          </p:txBody>
        </p:sp>
      </p:grpSp>
      <p:sp>
        <p:nvSpPr>
          <p:cNvPr id="2" name="Google Shape;121;p4">
            <a:extLst>
              <a:ext uri="{FF2B5EF4-FFF2-40B4-BE49-F238E27FC236}">
                <a16:creationId xmlns:a16="http://schemas.microsoft.com/office/drawing/2014/main" id="{1513B222-40B3-897A-B5E0-6E243C713D25}"/>
              </a:ext>
            </a:extLst>
          </p:cNvPr>
          <p:cNvSpPr txBox="1"/>
          <p:nvPr/>
        </p:nvSpPr>
        <p:spPr>
          <a:xfrm>
            <a:off x="7861142" y="2385776"/>
            <a:ext cx="2141503" cy="501536"/>
          </a:xfrm>
          <a:prstGeom prst="rect">
            <a:avLst/>
          </a:prstGeom>
          <a:noFill/>
          <a:ln>
            <a:noFill/>
          </a:ln>
        </p:spPr>
        <p:txBody>
          <a:bodyPr spcFirstLastPara="1" wrap="square" lIns="116350" tIns="58175" rIns="116350" bIns="58175" anchor="ctr" anchorCtr="0">
            <a:noAutofit/>
          </a:bodyPr>
          <a:lstStyle/>
          <a:p>
            <a:pPr defTabSz="740573">
              <a:spcAft>
                <a:spcPts val="546"/>
              </a:spcAft>
            </a:pPr>
            <a:r>
              <a:rPr lang="en-US" sz="2592" b="1" kern="1200" dirty="0">
                <a:solidFill>
                  <a:srgbClr val="002060"/>
                </a:solidFill>
                <a:latin typeface="Helvetica LT Std Cond Blk" panose="020B0806030502050204" pitchFamily="34" charset="0"/>
                <a:ea typeface="+mn-ea"/>
                <a:cs typeface="+mn-cs"/>
                <a:sym typeface="Corbel"/>
              </a:rPr>
              <a:t>Module on</a:t>
            </a:r>
            <a:endParaRPr lang="en-US" sz="3200" b="1" dirty="0">
              <a:solidFill>
                <a:srgbClr val="002060"/>
              </a:solidFill>
              <a:latin typeface="Helvetica LT Std Cond Blk" panose="020B0806030502050204" pitchFamily="34" charset="0"/>
              <a:ea typeface="Corbel"/>
              <a:cs typeface="Corbel"/>
              <a:sym typeface="Corbel"/>
            </a:endParaRPr>
          </a:p>
        </p:txBody>
      </p:sp>
      <p:sp>
        <p:nvSpPr>
          <p:cNvPr id="3" name="Rectangle: Rounded Corners 2">
            <a:extLst>
              <a:ext uri="{FF2B5EF4-FFF2-40B4-BE49-F238E27FC236}">
                <a16:creationId xmlns:a16="http://schemas.microsoft.com/office/drawing/2014/main" id="{7D07C3CC-39DC-44D3-54BF-C65EDD0554C6}"/>
              </a:ext>
            </a:extLst>
          </p:cNvPr>
          <p:cNvSpPr/>
          <p:nvPr/>
        </p:nvSpPr>
        <p:spPr>
          <a:xfrm>
            <a:off x="8313222" y="4257114"/>
            <a:ext cx="3043911" cy="640080"/>
          </a:xfrm>
          <a:prstGeom prst="roundRect">
            <a:avLst/>
          </a:prstGeom>
          <a:solidFill>
            <a:schemeClr val="tx1">
              <a:alpha val="10000"/>
            </a:schemeClr>
          </a:solidFill>
          <a:ln>
            <a:solidFill>
              <a:schemeClr val="bg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316C199-6062-BAA0-FF1A-2E379165E4C1}"/>
              </a:ext>
            </a:extLst>
          </p:cNvPr>
          <p:cNvSpPr txBox="1"/>
          <p:nvPr/>
        </p:nvSpPr>
        <p:spPr>
          <a:xfrm>
            <a:off x="6143677" y="4393392"/>
            <a:ext cx="2323530" cy="369332"/>
          </a:xfrm>
          <a:prstGeom prst="rect">
            <a:avLst/>
          </a:prstGeom>
          <a:noFill/>
        </p:spPr>
        <p:txBody>
          <a:bodyPr wrap="square" rtlCol="0">
            <a:spAutoFit/>
          </a:bodyPr>
          <a:lstStyle/>
          <a:p>
            <a:r>
              <a:rPr lang="en-US" b="1" dirty="0">
                <a:solidFill>
                  <a:schemeClr val="tx1">
                    <a:lumMod val="85000"/>
                    <a:lumOff val="15000"/>
                  </a:schemeClr>
                </a:solidFill>
                <a:effectLst/>
                <a:latin typeface="Helvetica" pitchFamily="2" charset="0"/>
                <a:ea typeface="Calibri" panose="020F0502020204030204" pitchFamily="34" charset="0"/>
              </a:rPr>
              <a:t>Enter your name</a:t>
            </a:r>
            <a:endParaRPr lang="en-US" dirty="0">
              <a:solidFill>
                <a:schemeClr val="tx1">
                  <a:lumMod val="85000"/>
                  <a:lumOff val="15000"/>
                </a:schemeClr>
              </a:solidFill>
              <a:effectLst/>
              <a:latin typeface="Helvetica" pitchFamily="2" charset="0"/>
              <a:ea typeface="Arial" panose="020B0604020202020204" pitchFamily="34" charset="0"/>
            </a:endParaRPr>
          </a:p>
        </p:txBody>
      </p:sp>
    </p:spTree>
    <p:custDataLst>
      <p:tags r:id="rId1"/>
    </p:custDataLst>
    <p:extLst>
      <p:ext uri="{BB962C8B-B14F-4D97-AF65-F5344CB8AC3E}">
        <p14:creationId xmlns:p14="http://schemas.microsoft.com/office/powerpoint/2010/main" val="1140599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EE8AD-DC7E-47F8-A18E-C1DE0CEEB9F6}"/>
              </a:ext>
            </a:extLst>
          </p:cNvPr>
          <p:cNvSpPr>
            <a:spLocks noGrp="1"/>
          </p:cNvSpPr>
          <p:nvPr>
            <p:ph type="title"/>
          </p:nvPr>
        </p:nvSpPr>
        <p:spPr>
          <a:xfrm>
            <a:off x="1046163" y="2835275"/>
            <a:ext cx="10099675" cy="1187450"/>
          </a:xfrm>
        </p:spPr>
        <p:txBody>
          <a:bodyPr lIns="108841" tIns="54421" rIns="108841" bIns="54421">
            <a:normAutofit/>
          </a:bodyPr>
          <a:lstStyle/>
          <a:p>
            <a:pPr algn="ctr">
              <a:defRPr/>
            </a:pPr>
            <a:r>
              <a:rPr lang="en-US" sz="4300" b="1" dirty="0">
                <a:solidFill>
                  <a:schemeClr val="tx1">
                    <a:lumMod val="95000"/>
                    <a:lumOff val="5000"/>
                  </a:schemeClr>
                </a:solidFill>
                <a:latin typeface="Corbel"/>
              </a:rPr>
              <a:t>Level 1 Storyboard</a:t>
            </a:r>
            <a:endParaRPr lang="en-US" sz="4300" b="1" dirty="0">
              <a:solidFill>
                <a:srgbClr val="002060"/>
              </a:solidFill>
              <a:latin typeface="Corbel"/>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413E2D-764A-71E2-AF31-0F8BEF5B30A0}"/>
              </a:ext>
            </a:extLst>
          </p:cNvPr>
          <p:cNvPicPr>
            <a:picLocks noChangeAspect="1"/>
          </p:cNvPicPr>
          <p:nvPr/>
        </p:nvPicPr>
        <p:blipFill>
          <a:blip r:embed="rId4"/>
          <a:stretch>
            <a:fillRect/>
          </a:stretch>
        </p:blipFill>
        <p:spPr>
          <a:xfrm>
            <a:off x="923764" y="14077"/>
            <a:ext cx="10344472" cy="6855020"/>
          </a:xfrm>
          <a:prstGeom prst="rect">
            <a:avLst/>
          </a:prstGeom>
        </p:spPr>
      </p:pic>
      <p:sp>
        <p:nvSpPr>
          <p:cNvPr id="5" name="Rectangle 15">
            <a:extLst>
              <a:ext uri="{FF2B5EF4-FFF2-40B4-BE49-F238E27FC236}">
                <a16:creationId xmlns:a16="http://schemas.microsoft.com/office/drawing/2014/main" id="{B36F860A-1FE0-23E0-CA9C-5C5B5E2633A1}"/>
              </a:ext>
            </a:extLst>
          </p:cNvPr>
          <p:cNvSpPr/>
          <p:nvPr/>
        </p:nvSpPr>
        <p:spPr>
          <a:xfrm>
            <a:off x="0" y="-27384"/>
            <a:ext cx="12192000" cy="6896481"/>
          </a:xfrm>
          <a:prstGeom prst="roundRect">
            <a:avLst>
              <a:gd name="adj" fmla="val 0"/>
            </a:avLst>
          </a:prstGeom>
          <a:gradFill flip="none" rotWithShape="1">
            <a:gsLst>
              <a:gs pos="44641">
                <a:srgbClr val="E89265">
                  <a:alpha val="72000"/>
                </a:srgbClr>
              </a:gs>
              <a:gs pos="26000">
                <a:srgbClr val="EBAE65">
                  <a:alpha val="82000"/>
                </a:srgbClr>
              </a:gs>
              <a:gs pos="65162">
                <a:srgbClr val="E47465">
                  <a:alpha val="51000"/>
                </a:srgbClr>
              </a:gs>
              <a:gs pos="87000">
                <a:srgbClr val="E05365">
                  <a:alpha val="38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7C4CC373-3168-9541-EC7E-01476F39F5BE}"/>
              </a:ext>
            </a:extLst>
          </p:cNvPr>
          <p:cNvSpPr/>
          <p:nvPr/>
        </p:nvSpPr>
        <p:spPr>
          <a:xfrm>
            <a:off x="2661080" y="142916"/>
            <a:ext cx="6675280" cy="935668"/>
          </a:xfrm>
          <a:prstGeom prst="roundRect">
            <a:avLst>
              <a:gd name="adj" fmla="val 50000"/>
            </a:avLst>
          </a:prstGeom>
          <a:solidFill>
            <a:schemeClr val="bg1"/>
          </a:solidFill>
          <a:ln>
            <a:solidFill>
              <a:srgbClr val="581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3200" dirty="0"/>
          </a:p>
        </p:txBody>
      </p:sp>
      <p:sp>
        <p:nvSpPr>
          <p:cNvPr id="10" name="Google Shape;121;p4">
            <a:extLst>
              <a:ext uri="{FF2B5EF4-FFF2-40B4-BE49-F238E27FC236}">
                <a16:creationId xmlns:a16="http://schemas.microsoft.com/office/drawing/2014/main" id="{76F609AB-0507-D071-0B8E-809035581DFA}"/>
              </a:ext>
            </a:extLst>
          </p:cNvPr>
          <p:cNvSpPr txBox="1"/>
          <p:nvPr/>
        </p:nvSpPr>
        <p:spPr>
          <a:xfrm>
            <a:off x="2957482" y="305950"/>
            <a:ext cx="6264696" cy="609600"/>
          </a:xfrm>
          <a:prstGeom prst="rect">
            <a:avLst/>
          </a:prstGeom>
          <a:noFill/>
          <a:ln>
            <a:noFill/>
          </a:ln>
        </p:spPr>
        <p:txBody>
          <a:bodyPr spcFirstLastPara="1" wrap="square" lIns="116350" tIns="58175" rIns="116350" bIns="58175" anchor="ctr" anchorCtr="0">
            <a:noAutofit/>
          </a:bodyPr>
          <a:lstStyle/>
          <a:p>
            <a:pPr marR="0" lvl="0" indent="0" algn="l" rtl="0">
              <a:spcBef>
                <a:spcPts val="0"/>
              </a:spcBef>
              <a:spcAft>
                <a:spcPts val="0"/>
              </a:spcAft>
              <a:buNone/>
            </a:pPr>
            <a:r>
              <a:rPr lang="en-US" sz="3200" b="1" dirty="0">
                <a:solidFill>
                  <a:srgbClr val="002060"/>
                </a:solidFill>
                <a:latin typeface="Helvetica LT Std Cond Blk" panose="020B0806030502050204" pitchFamily="34" charset="0"/>
                <a:ea typeface="Corbel"/>
                <a:cs typeface="Corbel"/>
                <a:sym typeface="Corbel"/>
              </a:rPr>
              <a:t>Subconscious Reprogramming</a:t>
            </a:r>
          </a:p>
        </p:txBody>
      </p:sp>
      <p:sp>
        <p:nvSpPr>
          <p:cNvPr id="12" name="Rectangle: Rounded Corners 11">
            <a:extLst>
              <a:ext uri="{FF2B5EF4-FFF2-40B4-BE49-F238E27FC236}">
                <a16:creationId xmlns:a16="http://schemas.microsoft.com/office/drawing/2014/main" id="{41FB119E-3CF1-7E17-086F-69743F765E26}"/>
              </a:ext>
            </a:extLst>
          </p:cNvPr>
          <p:cNvSpPr/>
          <p:nvPr/>
        </p:nvSpPr>
        <p:spPr>
          <a:xfrm>
            <a:off x="1127448" y="1628800"/>
            <a:ext cx="9577064" cy="4752528"/>
          </a:xfrm>
          <a:prstGeom prst="roundRect">
            <a:avLst>
              <a:gd name="adj" fmla="val 22764"/>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3200" dirty="0"/>
          </a:p>
        </p:txBody>
      </p:sp>
      <p:sp>
        <p:nvSpPr>
          <p:cNvPr id="14" name="TextBox 13">
            <a:extLst>
              <a:ext uri="{FF2B5EF4-FFF2-40B4-BE49-F238E27FC236}">
                <a16:creationId xmlns:a16="http://schemas.microsoft.com/office/drawing/2014/main" id="{32804FE6-15A0-CE47-6408-D68C780CC09F}"/>
              </a:ext>
            </a:extLst>
          </p:cNvPr>
          <p:cNvSpPr txBox="1"/>
          <p:nvPr/>
        </p:nvSpPr>
        <p:spPr>
          <a:xfrm>
            <a:off x="1703512" y="2420888"/>
            <a:ext cx="8640960" cy="2062103"/>
          </a:xfrm>
          <a:prstGeom prst="rect">
            <a:avLst/>
          </a:prstGeom>
          <a:noFill/>
        </p:spPr>
        <p:txBody>
          <a:bodyPr wrap="square" rtlCol="0">
            <a:spAutoFit/>
          </a:bodyPr>
          <a:lstStyle/>
          <a:p>
            <a:r>
              <a:rPr lang="en-US" sz="3200" dirty="0">
                <a:solidFill>
                  <a:schemeClr val="bg1"/>
                </a:solidFill>
              </a:rPr>
              <a:t>In this course, you’ll :</a:t>
            </a:r>
          </a:p>
          <a:p>
            <a:pPr marL="285750" indent="-285750">
              <a:buFont typeface="Arial" panose="020B0604020202020204" pitchFamily="34" charset="0"/>
              <a:buChar char="•"/>
            </a:pPr>
            <a:r>
              <a:rPr lang="en-US" sz="3200" dirty="0">
                <a:solidFill>
                  <a:schemeClr val="bg1"/>
                </a:solidFill>
              </a:rPr>
              <a:t>Understand Subconscious Reprogramming</a:t>
            </a:r>
          </a:p>
          <a:p>
            <a:pPr marL="285750" indent="-285750">
              <a:buFont typeface="Arial" panose="020B0604020202020204" pitchFamily="34" charset="0"/>
              <a:buChar char="•"/>
            </a:pPr>
            <a:r>
              <a:rPr lang="en-US" sz="3200" dirty="0">
                <a:solidFill>
                  <a:schemeClr val="bg1"/>
                </a:solidFill>
              </a:rPr>
              <a:t>Identify the negative thought patterns</a:t>
            </a:r>
          </a:p>
          <a:p>
            <a:pPr marL="285750" indent="-285750">
              <a:buFont typeface="Arial" panose="020B0604020202020204" pitchFamily="34" charset="0"/>
              <a:buChar char="•"/>
            </a:pPr>
            <a:r>
              <a:rPr lang="en-US" sz="3200" dirty="0">
                <a:solidFill>
                  <a:schemeClr val="bg1"/>
                </a:solidFill>
              </a:rPr>
              <a:t>Techniques to reprogram the subconscious mind</a:t>
            </a:r>
            <a:endParaRPr lang="en-UG" sz="3200" dirty="0">
              <a:solidFill>
                <a:schemeClr val="bg1"/>
              </a:solidFill>
            </a:endParaRPr>
          </a:p>
        </p:txBody>
      </p:sp>
      <p:sp>
        <p:nvSpPr>
          <p:cNvPr id="2" name="Rectangle: Rounded Corners 1">
            <a:extLst>
              <a:ext uri="{FF2B5EF4-FFF2-40B4-BE49-F238E27FC236}">
                <a16:creationId xmlns:a16="http://schemas.microsoft.com/office/drawing/2014/main" id="{2763A8B0-AC21-97CB-F0C5-CC5F5B0EA652}"/>
              </a:ext>
            </a:extLst>
          </p:cNvPr>
          <p:cNvSpPr/>
          <p:nvPr/>
        </p:nvSpPr>
        <p:spPr>
          <a:xfrm>
            <a:off x="11064552"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&gt;</a:t>
            </a:r>
            <a:endParaRPr lang="en-UG" sz="3200" dirty="0"/>
          </a:p>
        </p:txBody>
      </p:sp>
      <p:sp>
        <p:nvSpPr>
          <p:cNvPr id="3" name="Rectangle: Rounded Corners 2">
            <a:extLst>
              <a:ext uri="{FF2B5EF4-FFF2-40B4-BE49-F238E27FC236}">
                <a16:creationId xmlns:a16="http://schemas.microsoft.com/office/drawing/2014/main" id="{186132D2-9CDE-6AD2-0B72-B74CEDEED084}"/>
              </a:ext>
            </a:extLst>
          </p:cNvPr>
          <p:cNvSpPr/>
          <p:nvPr/>
        </p:nvSpPr>
        <p:spPr>
          <a:xfrm>
            <a:off x="287800"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&lt;</a:t>
            </a:r>
            <a:endParaRPr lang="en-UG" sz="3200" dirty="0"/>
          </a:p>
        </p:txBody>
      </p:sp>
    </p:spTree>
    <p:custDataLst>
      <p:tags r:id="rId1"/>
    </p:custDataLst>
    <p:extLst>
      <p:ext uri="{BB962C8B-B14F-4D97-AF65-F5344CB8AC3E}">
        <p14:creationId xmlns:p14="http://schemas.microsoft.com/office/powerpoint/2010/main" val="544933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
            <a:extLst>
              <a:ext uri="{FF2B5EF4-FFF2-40B4-BE49-F238E27FC236}">
                <a16:creationId xmlns:a16="http://schemas.microsoft.com/office/drawing/2014/main" id="{B36F860A-1FE0-23E0-CA9C-5C5B5E2633A1}"/>
              </a:ext>
            </a:extLst>
          </p:cNvPr>
          <p:cNvSpPr/>
          <p:nvPr/>
        </p:nvSpPr>
        <p:spPr>
          <a:xfrm>
            <a:off x="-1016" y="0"/>
            <a:ext cx="12193016" cy="6858000"/>
          </a:xfrm>
          <a:prstGeom prst="roundRect">
            <a:avLst>
              <a:gd name="adj" fmla="val 0"/>
            </a:avLst>
          </a:prstGeom>
          <a:gradFill flip="none" rotWithShape="1">
            <a:gsLst>
              <a:gs pos="44641">
                <a:srgbClr val="E89265">
                  <a:alpha val="72000"/>
                </a:srgbClr>
              </a:gs>
              <a:gs pos="26000">
                <a:srgbClr val="EBAE65">
                  <a:alpha val="82000"/>
                </a:srgbClr>
              </a:gs>
              <a:gs pos="65162">
                <a:srgbClr val="E47465">
                  <a:alpha val="51000"/>
                </a:srgbClr>
              </a:gs>
              <a:gs pos="87000">
                <a:srgbClr val="E05365">
                  <a:alpha val="38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6E8EC1DF-3CD0-1945-E769-30E5CD3CA793}"/>
              </a:ext>
            </a:extLst>
          </p:cNvPr>
          <p:cNvPicPr>
            <a:picLocks noChangeAspect="1"/>
          </p:cNvPicPr>
          <p:nvPr/>
        </p:nvPicPr>
        <p:blipFill>
          <a:blip r:embed="rId4"/>
          <a:stretch>
            <a:fillRect/>
          </a:stretch>
        </p:blipFill>
        <p:spPr>
          <a:xfrm flipH="1">
            <a:off x="-1016" y="1772816"/>
            <a:ext cx="5448944" cy="3750467"/>
          </a:xfrm>
          <a:prstGeom prst="rect">
            <a:avLst/>
          </a:prstGeom>
        </p:spPr>
      </p:pic>
      <p:sp>
        <p:nvSpPr>
          <p:cNvPr id="8" name="Rectangle: Rounded Corners 7">
            <a:extLst>
              <a:ext uri="{FF2B5EF4-FFF2-40B4-BE49-F238E27FC236}">
                <a16:creationId xmlns:a16="http://schemas.microsoft.com/office/drawing/2014/main" id="{7C4CC373-3168-9541-EC7E-01476F39F5BE}"/>
              </a:ext>
            </a:extLst>
          </p:cNvPr>
          <p:cNvSpPr/>
          <p:nvPr/>
        </p:nvSpPr>
        <p:spPr>
          <a:xfrm>
            <a:off x="2661080" y="142916"/>
            <a:ext cx="6675280" cy="935668"/>
          </a:xfrm>
          <a:prstGeom prst="roundRect">
            <a:avLst>
              <a:gd name="adj" fmla="val 50000"/>
            </a:avLst>
          </a:prstGeom>
          <a:solidFill>
            <a:schemeClr val="bg1"/>
          </a:solidFill>
          <a:ln>
            <a:solidFill>
              <a:srgbClr val="581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3200" dirty="0"/>
          </a:p>
        </p:txBody>
      </p:sp>
      <p:sp>
        <p:nvSpPr>
          <p:cNvPr id="10" name="Google Shape;121;p4">
            <a:extLst>
              <a:ext uri="{FF2B5EF4-FFF2-40B4-BE49-F238E27FC236}">
                <a16:creationId xmlns:a16="http://schemas.microsoft.com/office/drawing/2014/main" id="{76F609AB-0507-D071-0B8E-809035581DFA}"/>
              </a:ext>
            </a:extLst>
          </p:cNvPr>
          <p:cNvSpPr txBox="1"/>
          <p:nvPr/>
        </p:nvSpPr>
        <p:spPr>
          <a:xfrm>
            <a:off x="2957482" y="305950"/>
            <a:ext cx="6264696" cy="609600"/>
          </a:xfrm>
          <a:prstGeom prst="rect">
            <a:avLst/>
          </a:prstGeom>
          <a:noFill/>
          <a:ln>
            <a:noFill/>
          </a:ln>
        </p:spPr>
        <p:txBody>
          <a:bodyPr spcFirstLastPara="1" wrap="square" lIns="116350" tIns="58175" rIns="116350" bIns="58175" anchor="ctr" anchorCtr="0">
            <a:noAutofit/>
          </a:bodyPr>
          <a:lstStyle/>
          <a:p>
            <a:pPr marR="0" lvl="0" indent="0" algn="l" rtl="0">
              <a:spcBef>
                <a:spcPts val="0"/>
              </a:spcBef>
              <a:spcAft>
                <a:spcPts val="0"/>
              </a:spcAft>
              <a:buNone/>
            </a:pPr>
            <a:r>
              <a:rPr lang="en-US" sz="3200" b="1" dirty="0">
                <a:solidFill>
                  <a:srgbClr val="002060"/>
                </a:solidFill>
                <a:latin typeface="Helvetica LT Std Cond Blk" panose="020B0806030502050204" pitchFamily="34" charset="0"/>
                <a:ea typeface="Corbel"/>
                <a:cs typeface="Corbel"/>
                <a:sym typeface="Corbel"/>
              </a:rPr>
              <a:t>Subconscious Reprogramming</a:t>
            </a:r>
          </a:p>
        </p:txBody>
      </p:sp>
      <p:sp>
        <p:nvSpPr>
          <p:cNvPr id="12" name="Rectangle: Rounded Corners 11">
            <a:extLst>
              <a:ext uri="{FF2B5EF4-FFF2-40B4-BE49-F238E27FC236}">
                <a16:creationId xmlns:a16="http://schemas.microsoft.com/office/drawing/2014/main" id="{41FB119E-3CF1-7E17-086F-69743F765E26}"/>
              </a:ext>
            </a:extLst>
          </p:cNvPr>
          <p:cNvSpPr/>
          <p:nvPr/>
        </p:nvSpPr>
        <p:spPr>
          <a:xfrm>
            <a:off x="5796402" y="1484784"/>
            <a:ext cx="5904656" cy="4392488"/>
          </a:xfrm>
          <a:prstGeom prst="roundRect">
            <a:avLst>
              <a:gd name="adj" fmla="val 22764"/>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3200" dirty="0"/>
          </a:p>
        </p:txBody>
      </p:sp>
      <p:sp>
        <p:nvSpPr>
          <p:cNvPr id="14" name="TextBox 13">
            <a:extLst>
              <a:ext uri="{FF2B5EF4-FFF2-40B4-BE49-F238E27FC236}">
                <a16:creationId xmlns:a16="http://schemas.microsoft.com/office/drawing/2014/main" id="{32804FE6-15A0-CE47-6408-D68C780CC09F}"/>
              </a:ext>
            </a:extLst>
          </p:cNvPr>
          <p:cNvSpPr txBox="1"/>
          <p:nvPr/>
        </p:nvSpPr>
        <p:spPr>
          <a:xfrm>
            <a:off x="5998720" y="2124555"/>
            <a:ext cx="5544616" cy="3046988"/>
          </a:xfrm>
          <a:prstGeom prst="rect">
            <a:avLst/>
          </a:prstGeom>
          <a:noFill/>
        </p:spPr>
        <p:txBody>
          <a:bodyPr wrap="square" rtlCol="0">
            <a:spAutoFit/>
          </a:bodyPr>
          <a:lstStyle/>
          <a:p>
            <a:r>
              <a:rPr lang="en-US" sz="3200" dirty="0">
                <a:solidFill>
                  <a:schemeClr val="bg1"/>
                </a:solidFill>
              </a:rPr>
              <a:t>Subconscious reprogramming involves techniques and practices aimed at changing the beliefs, thought</a:t>
            </a:r>
          </a:p>
          <a:p>
            <a:r>
              <a:rPr lang="en-US" sz="3200" dirty="0">
                <a:solidFill>
                  <a:schemeClr val="bg1"/>
                </a:solidFill>
              </a:rPr>
              <a:t>patterns and habits stored in your subconscious mind.</a:t>
            </a:r>
            <a:endParaRPr lang="en-UG" sz="3200" dirty="0">
              <a:solidFill>
                <a:schemeClr val="bg1"/>
              </a:solidFill>
            </a:endParaRPr>
          </a:p>
        </p:txBody>
      </p:sp>
      <p:sp>
        <p:nvSpPr>
          <p:cNvPr id="4" name="Rectangle: Rounded Corners 3">
            <a:extLst>
              <a:ext uri="{FF2B5EF4-FFF2-40B4-BE49-F238E27FC236}">
                <a16:creationId xmlns:a16="http://schemas.microsoft.com/office/drawing/2014/main" id="{F2D12533-8786-6AF5-9BB4-C25EE66B481F}"/>
              </a:ext>
            </a:extLst>
          </p:cNvPr>
          <p:cNvSpPr/>
          <p:nvPr/>
        </p:nvSpPr>
        <p:spPr>
          <a:xfrm>
            <a:off x="11064552"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&gt;</a:t>
            </a:r>
            <a:endParaRPr lang="en-UG" sz="3200" dirty="0"/>
          </a:p>
        </p:txBody>
      </p:sp>
      <p:sp>
        <p:nvSpPr>
          <p:cNvPr id="6" name="Rectangle: Rounded Corners 5">
            <a:extLst>
              <a:ext uri="{FF2B5EF4-FFF2-40B4-BE49-F238E27FC236}">
                <a16:creationId xmlns:a16="http://schemas.microsoft.com/office/drawing/2014/main" id="{7C9D2E55-8CB5-A00D-C37B-0F17CC2FD5EB}"/>
              </a:ext>
            </a:extLst>
          </p:cNvPr>
          <p:cNvSpPr/>
          <p:nvPr/>
        </p:nvSpPr>
        <p:spPr>
          <a:xfrm>
            <a:off x="287800"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&lt;</a:t>
            </a:r>
            <a:endParaRPr lang="en-UG" sz="3200" dirty="0"/>
          </a:p>
        </p:txBody>
      </p:sp>
      <p:sp>
        <p:nvSpPr>
          <p:cNvPr id="11" name="TextBox 10">
            <a:extLst>
              <a:ext uri="{FF2B5EF4-FFF2-40B4-BE49-F238E27FC236}">
                <a16:creationId xmlns:a16="http://schemas.microsoft.com/office/drawing/2014/main" id="{0747CD0C-7478-956D-CD32-180CCBA893D5}"/>
              </a:ext>
            </a:extLst>
          </p:cNvPr>
          <p:cNvSpPr txBox="1"/>
          <p:nvPr/>
        </p:nvSpPr>
        <p:spPr>
          <a:xfrm>
            <a:off x="191344" y="1279440"/>
            <a:ext cx="2880320" cy="369332"/>
          </a:xfrm>
          <a:prstGeom prst="rect">
            <a:avLst/>
          </a:prstGeom>
          <a:noFill/>
        </p:spPr>
        <p:txBody>
          <a:bodyPr wrap="square">
            <a:spAutoFit/>
          </a:bodyPr>
          <a:lstStyle/>
          <a:p>
            <a:pPr marL="0" lvl="0" indent="0" algn="l" rtl="0">
              <a:spcBef>
                <a:spcPts val="250"/>
              </a:spcBef>
              <a:spcAft>
                <a:spcPts val="0"/>
              </a:spcAft>
              <a:buNone/>
            </a:pPr>
            <a:r>
              <a:rPr lang="en-US" sz="1800" b="1" dirty="0">
                <a:solidFill>
                  <a:schemeClr val="tx1"/>
                </a:solidFill>
                <a:ea typeface="Calibri"/>
                <a:cs typeface="Calibri"/>
                <a:sym typeface="Calibri"/>
              </a:rPr>
              <a:t>Click &gt; icon to continue</a:t>
            </a:r>
          </a:p>
        </p:txBody>
      </p:sp>
    </p:spTree>
    <p:custDataLst>
      <p:tags r:id="rId1"/>
    </p:custDataLst>
    <p:extLst>
      <p:ext uri="{BB962C8B-B14F-4D97-AF65-F5344CB8AC3E}">
        <p14:creationId xmlns:p14="http://schemas.microsoft.com/office/powerpoint/2010/main" val="787470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
            <a:extLst>
              <a:ext uri="{FF2B5EF4-FFF2-40B4-BE49-F238E27FC236}">
                <a16:creationId xmlns:a16="http://schemas.microsoft.com/office/drawing/2014/main" id="{B36F860A-1FE0-23E0-CA9C-5C5B5E2633A1}"/>
              </a:ext>
            </a:extLst>
          </p:cNvPr>
          <p:cNvSpPr/>
          <p:nvPr/>
        </p:nvSpPr>
        <p:spPr>
          <a:xfrm>
            <a:off x="-1016" y="0"/>
            <a:ext cx="12193016" cy="6858000"/>
          </a:xfrm>
          <a:prstGeom prst="roundRect">
            <a:avLst>
              <a:gd name="adj" fmla="val 0"/>
            </a:avLst>
          </a:prstGeom>
          <a:gradFill flip="none" rotWithShape="1">
            <a:gsLst>
              <a:gs pos="44641">
                <a:srgbClr val="E89265">
                  <a:alpha val="72000"/>
                </a:srgbClr>
              </a:gs>
              <a:gs pos="26000">
                <a:srgbClr val="EBAE65">
                  <a:alpha val="82000"/>
                </a:srgbClr>
              </a:gs>
              <a:gs pos="65162">
                <a:srgbClr val="E47465">
                  <a:alpha val="51000"/>
                </a:srgbClr>
              </a:gs>
              <a:gs pos="87000">
                <a:srgbClr val="E05365">
                  <a:alpha val="38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7C4CC373-3168-9541-EC7E-01476F39F5BE}"/>
              </a:ext>
            </a:extLst>
          </p:cNvPr>
          <p:cNvSpPr/>
          <p:nvPr/>
        </p:nvSpPr>
        <p:spPr>
          <a:xfrm>
            <a:off x="2661080" y="142916"/>
            <a:ext cx="6675280" cy="935668"/>
          </a:xfrm>
          <a:prstGeom prst="roundRect">
            <a:avLst>
              <a:gd name="adj" fmla="val 50000"/>
            </a:avLst>
          </a:prstGeom>
          <a:solidFill>
            <a:schemeClr val="bg1"/>
          </a:solidFill>
          <a:ln>
            <a:solidFill>
              <a:srgbClr val="581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3200" dirty="0"/>
          </a:p>
        </p:txBody>
      </p:sp>
      <p:sp>
        <p:nvSpPr>
          <p:cNvPr id="10" name="Google Shape;121;p4">
            <a:extLst>
              <a:ext uri="{FF2B5EF4-FFF2-40B4-BE49-F238E27FC236}">
                <a16:creationId xmlns:a16="http://schemas.microsoft.com/office/drawing/2014/main" id="{76F609AB-0507-D071-0B8E-809035581DFA}"/>
              </a:ext>
            </a:extLst>
          </p:cNvPr>
          <p:cNvSpPr txBox="1"/>
          <p:nvPr/>
        </p:nvSpPr>
        <p:spPr>
          <a:xfrm>
            <a:off x="2957482" y="305950"/>
            <a:ext cx="6264696" cy="609600"/>
          </a:xfrm>
          <a:prstGeom prst="rect">
            <a:avLst/>
          </a:prstGeom>
          <a:noFill/>
          <a:ln>
            <a:noFill/>
          </a:ln>
        </p:spPr>
        <p:txBody>
          <a:bodyPr spcFirstLastPara="1" wrap="square" lIns="116350" tIns="58175" rIns="116350" bIns="58175" anchor="ctr" anchorCtr="0">
            <a:noAutofit/>
          </a:bodyPr>
          <a:lstStyle/>
          <a:p>
            <a:pPr marR="0" lvl="0" indent="0" algn="ctr" rtl="0">
              <a:spcBef>
                <a:spcPts val="0"/>
              </a:spcBef>
              <a:spcAft>
                <a:spcPts val="0"/>
              </a:spcAft>
              <a:buNone/>
            </a:pPr>
            <a:r>
              <a:rPr lang="en-US" sz="3200" b="1" dirty="0">
                <a:solidFill>
                  <a:srgbClr val="002060"/>
                </a:solidFill>
                <a:latin typeface="Helvetica LT Std Cond Blk" panose="020B0806030502050204" pitchFamily="34" charset="0"/>
                <a:ea typeface="Corbel"/>
                <a:cs typeface="Corbel"/>
                <a:sym typeface="Corbel"/>
              </a:rPr>
              <a:t>Techniques for Subconscious Reprogramming</a:t>
            </a:r>
          </a:p>
        </p:txBody>
      </p:sp>
      <p:sp>
        <p:nvSpPr>
          <p:cNvPr id="12" name="Rectangle: Rounded Corners 11">
            <a:extLst>
              <a:ext uri="{FF2B5EF4-FFF2-40B4-BE49-F238E27FC236}">
                <a16:creationId xmlns:a16="http://schemas.microsoft.com/office/drawing/2014/main" id="{41FB119E-3CF1-7E17-086F-69743F765E26}"/>
              </a:ext>
            </a:extLst>
          </p:cNvPr>
          <p:cNvSpPr/>
          <p:nvPr/>
        </p:nvSpPr>
        <p:spPr>
          <a:xfrm>
            <a:off x="287800" y="1772048"/>
            <a:ext cx="11616400" cy="4105224"/>
          </a:xfrm>
          <a:prstGeom prst="roundRect">
            <a:avLst>
              <a:gd name="adj" fmla="val 14664"/>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3200" dirty="0"/>
          </a:p>
        </p:txBody>
      </p:sp>
      <p:sp>
        <p:nvSpPr>
          <p:cNvPr id="14" name="TextBox 13">
            <a:extLst>
              <a:ext uri="{FF2B5EF4-FFF2-40B4-BE49-F238E27FC236}">
                <a16:creationId xmlns:a16="http://schemas.microsoft.com/office/drawing/2014/main" id="{32804FE6-15A0-CE47-6408-D68C780CC09F}"/>
              </a:ext>
            </a:extLst>
          </p:cNvPr>
          <p:cNvSpPr txBox="1"/>
          <p:nvPr/>
        </p:nvSpPr>
        <p:spPr>
          <a:xfrm>
            <a:off x="473206" y="1906954"/>
            <a:ext cx="11233248" cy="3970318"/>
          </a:xfrm>
          <a:prstGeom prst="rect">
            <a:avLst/>
          </a:prstGeom>
          <a:noFill/>
        </p:spPr>
        <p:txBody>
          <a:bodyPr wrap="square" rtlCol="0">
            <a:spAutoFit/>
          </a:bodyPr>
          <a:lstStyle/>
          <a:p>
            <a:r>
              <a:rPr lang="en-US" dirty="0">
                <a:solidFill>
                  <a:schemeClr val="bg1"/>
                </a:solidFill>
              </a:rPr>
              <a:t>While there are various approaches to this process, here are some general steps and methods you can consider for subconscious reprogramming.</a:t>
            </a:r>
          </a:p>
          <a:p>
            <a:pPr marL="1200150" lvl="2" indent="-285750">
              <a:buFont typeface="Arial" panose="020B0604020202020204" pitchFamily="34" charset="0"/>
              <a:buChar char="•"/>
            </a:pPr>
            <a:r>
              <a:rPr lang="en-US" dirty="0">
                <a:solidFill>
                  <a:schemeClr val="bg1"/>
                </a:solidFill>
              </a:rPr>
              <a:t>Self Awareness</a:t>
            </a:r>
          </a:p>
          <a:p>
            <a:pPr marL="1200150" lvl="2" indent="-285750">
              <a:buFont typeface="Arial" panose="020B0604020202020204" pitchFamily="34" charset="0"/>
              <a:buChar char="•"/>
            </a:pPr>
            <a:r>
              <a:rPr lang="en-US" dirty="0">
                <a:solidFill>
                  <a:schemeClr val="bg1"/>
                </a:solidFill>
              </a:rPr>
              <a:t>Set Clear Intentions</a:t>
            </a:r>
          </a:p>
          <a:p>
            <a:pPr marL="1200150" lvl="2" indent="-285750">
              <a:buFont typeface="Arial" panose="020B0604020202020204" pitchFamily="34" charset="0"/>
              <a:buChar char="•"/>
            </a:pPr>
            <a:r>
              <a:rPr lang="en-US" dirty="0">
                <a:solidFill>
                  <a:schemeClr val="bg1"/>
                </a:solidFill>
              </a:rPr>
              <a:t>Positive Affirmations</a:t>
            </a:r>
          </a:p>
          <a:p>
            <a:pPr marL="1200150" lvl="2" indent="-285750">
              <a:buFont typeface="Arial" panose="020B0604020202020204" pitchFamily="34" charset="0"/>
              <a:buChar char="•"/>
            </a:pPr>
            <a:r>
              <a:rPr lang="en-US" dirty="0">
                <a:solidFill>
                  <a:schemeClr val="bg1"/>
                </a:solidFill>
              </a:rPr>
              <a:t>Visualization</a:t>
            </a:r>
          </a:p>
          <a:p>
            <a:pPr marL="1200150" lvl="2" indent="-285750">
              <a:buFont typeface="Arial" panose="020B0604020202020204" pitchFamily="34" charset="0"/>
              <a:buChar char="•"/>
            </a:pPr>
            <a:r>
              <a:rPr lang="en-US" dirty="0">
                <a:solidFill>
                  <a:schemeClr val="bg1"/>
                </a:solidFill>
              </a:rPr>
              <a:t>Meditation and Mindfulness</a:t>
            </a:r>
          </a:p>
          <a:p>
            <a:pPr marL="1200150" lvl="2" indent="-285750">
              <a:buFont typeface="Arial" panose="020B0604020202020204" pitchFamily="34" charset="0"/>
              <a:buChar char="•"/>
            </a:pPr>
            <a:r>
              <a:rPr lang="en-US" dirty="0">
                <a:solidFill>
                  <a:schemeClr val="bg1"/>
                </a:solidFill>
              </a:rPr>
              <a:t>Hypnosis</a:t>
            </a:r>
          </a:p>
          <a:p>
            <a:pPr marL="1200150" lvl="2" indent="-285750">
              <a:buFont typeface="Arial" panose="020B0604020202020204" pitchFamily="34" charset="0"/>
              <a:buChar char="•"/>
            </a:pPr>
            <a:r>
              <a:rPr lang="en-US" dirty="0">
                <a:solidFill>
                  <a:schemeClr val="bg1"/>
                </a:solidFill>
              </a:rPr>
              <a:t>Subliminal Messages</a:t>
            </a:r>
          </a:p>
          <a:p>
            <a:pPr marL="1200150" lvl="2" indent="-285750">
              <a:buFont typeface="Arial" panose="020B0604020202020204" pitchFamily="34" charset="0"/>
              <a:buChar char="•"/>
            </a:pPr>
            <a:r>
              <a:rPr lang="en-US" dirty="0">
                <a:solidFill>
                  <a:schemeClr val="bg1"/>
                </a:solidFill>
              </a:rPr>
              <a:t>Emotional Freedom Technique (EFT)</a:t>
            </a:r>
          </a:p>
          <a:p>
            <a:pPr marL="1200150" lvl="2" indent="-285750">
              <a:buFont typeface="Arial" panose="020B0604020202020204" pitchFamily="34" charset="0"/>
              <a:buChar char="•"/>
            </a:pPr>
            <a:r>
              <a:rPr lang="en-US" dirty="0">
                <a:solidFill>
                  <a:schemeClr val="bg1"/>
                </a:solidFill>
              </a:rPr>
              <a:t>Neuro-Linguistic Programming</a:t>
            </a:r>
          </a:p>
          <a:p>
            <a:pPr marL="1200150" lvl="2" indent="-285750">
              <a:buFont typeface="Arial" panose="020B0604020202020204" pitchFamily="34" charset="0"/>
              <a:buChar char="•"/>
            </a:pPr>
            <a:r>
              <a:rPr lang="en-US" dirty="0">
                <a:solidFill>
                  <a:schemeClr val="bg1"/>
                </a:solidFill>
              </a:rPr>
              <a:t>Repetition</a:t>
            </a:r>
          </a:p>
          <a:p>
            <a:pPr marL="1200150" lvl="2" indent="-285750">
              <a:buFont typeface="Arial" panose="020B0604020202020204" pitchFamily="34" charset="0"/>
              <a:buChar char="•"/>
            </a:pPr>
            <a:r>
              <a:rPr lang="en-US" dirty="0">
                <a:solidFill>
                  <a:schemeClr val="bg1"/>
                </a:solidFill>
              </a:rPr>
              <a:t>Seek Professional Help</a:t>
            </a:r>
          </a:p>
          <a:p>
            <a:pPr marL="1200150" lvl="2" indent="-285750">
              <a:buFont typeface="Arial" panose="020B0604020202020204" pitchFamily="34" charset="0"/>
              <a:buChar char="•"/>
            </a:pPr>
            <a:r>
              <a:rPr lang="en-US" dirty="0">
                <a:solidFill>
                  <a:schemeClr val="bg1"/>
                </a:solidFill>
              </a:rPr>
              <a:t>Be Patient and Persistent</a:t>
            </a:r>
            <a:endParaRPr lang="en-UG" dirty="0">
              <a:solidFill>
                <a:schemeClr val="bg1"/>
              </a:solidFill>
            </a:endParaRPr>
          </a:p>
        </p:txBody>
      </p:sp>
      <p:sp>
        <p:nvSpPr>
          <p:cNvPr id="4" name="Rectangle: Rounded Corners 3">
            <a:extLst>
              <a:ext uri="{FF2B5EF4-FFF2-40B4-BE49-F238E27FC236}">
                <a16:creationId xmlns:a16="http://schemas.microsoft.com/office/drawing/2014/main" id="{F2D12533-8786-6AF5-9BB4-C25EE66B481F}"/>
              </a:ext>
            </a:extLst>
          </p:cNvPr>
          <p:cNvSpPr/>
          <p:nvPr/>
        </p:nvSpPr>
        <p:spPr>
          <a:xfrm>
            <a:off x="11064552"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&gt;</a:t>
            </a:r>
            <a:endParaRPr lang="en-UG" sz="3200" dirty="0"/>
          </a:p>
        </p:txBody>
      </p:sp>
      <p:sp>
        <p:nvSpPr>
          <p:cNvPr id="6" name="Rectangle: Rounded Corners 5">
            <a:extLst>
              <a:ext uri="{FF2B5EF4-FFF2-40B4-BE49-F238E27FC236}">
                <a16:creationId xmlns:a16="http://schemas.microsoft.com/office/drawing/2014/main" id="{7C9D2E55-8CB5-A00D-C37B-0F17CC2FD5EB}"/>
              </a:ext>
            </a:extLst>
          </p:cNvPr>
          <p:cNvSpPr/>
          <p:nvPr/>
        </p:nvSpPr>
        <p:spPr>
          <a:xfrm>
            <a:off x="287800"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&lt;</a:t>
            </a:r>
            <a:endParaRPr lang="en-UG" sz="3200" dirty="0"/>
          </a:p>
        </p:txBody>
      </p:sp>
      <p:sp>
        <p:nvSpPr>
          <p:cNvPr id="11" name="TextBox 10">
            <a:extLst>
              <a:ext uri="{FF2B5EF4-FFF2-40B4-BE49-F238E27FC236}">
                <a16:creationId xmlns:a16="http://schemas.microsoft.com/office/drawing/2014/main" id="{0747CD0C-7478-956D-CD32-180CCBA893D5}"/>
              </a:ext>
            </a:extLst>
          </p:cNvPr>
          <p:cNvSpPr txBox="1"/>
          <p:nvPr/>
        </p:nvSpPr>
        <p:spPr>
          <a:xfrm>
            <a:off x="191344" y="1279440"/>
            <a:ext cx="2880320" cy="369332"/>
          </a:xfrm>
          <a:prstGeom prst="rect">
            <a:avLst/>
          </a:prstGeom>
          <a:noFill/>
        </p:spPr>
        <p:txBody>
          <a:bodyPr wrap="square">
            <a:spAutoFit/>
          </a:bodyPr>
          <a:lstStyle/>
          <a:p>
            <a:pPr marL="0" lvl="0" indent="0" algn="l" rtl="0">
              <a:spcBef>
                <a:spcPts val="250"/>
              </a:spcBef>
              <a:spcAft>
                <a:spcPts val="0"/>
              </a:spcAft>
              <a:buNone/>
            </a:pPr>
            <a:r>
              <a:rPr lang="en-US" sz="1800" b="1" dirty="0">
                <a:solidFill>
                  <a:schemeClr val="tx1"/>
                </a:solidFill>
                <a:ea typeface="Calibri"/>
                <a:cs typeface="Calibri"/>
                <a:sym typeface="Calibri"/>
              </a:rPr>
              <a:t>Click &gt; icon to continue</a:t>
            </a:r>
          </a:p>
        </p:txBody>
      </p:sp>
      <p:pic>
        <p:nvPicPr>
          <p:cNvPr id="7" name="Picture 6">
            <a:extLst>
              <a:ext uri="{FF2B5EF4-FFF2-40B4-BE49-F238E27FC236}">
                <a16:creationId xmlns:a16="http://schemas.microsoft.com/office/drawing/2014/main" id="{E17CCB37-6C0D-E4C2-AFC7-0293868EFE9C}"/>
              </a:ext>
            </a:extLst>
          </p:cNvPr>
          <p:cNvPicPr>
            <a:picLocks noChangeAspect="1"/>
          </p:cNvPicPr>
          <p:nvPr/>
        </p:nvPicPr>
        <p:blipFill>
          <a:blip r:embed="rId4"/>
          <a:stretch>
            <a:fillRect/>
          </a:stretch>
        </p:blipFill>
        <p:spPr>
          <a:xfrm>
            <a:off x="7464152" y="2348880"/>
            <a:ext cx="2793453" cy="3384376"/>
          </a:xfrm>
          <a:prstGeom prst="rect">
            <a:avLst/>
          </a:prstGeom>
        </p:spPr>
      </p:pic>
    </p:spTree>
    <p:custDataLst>
      <p:tags r:id="rId1"/>
    </p:custDataLst>
    <p:extLst>
      <p:ext uri="{BB962C8B-B14F-4D97-AF65-F5344CB8AC3E}">
        <p14:creationId xmlns:p14="http://schemas.microsoft.com/office/powerpoint/2010/main" val="3483113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
            <a:extLst>
              <a:ext uri="{FF2B5EF4-FFF2-40B4-BE49-F238E27FC236}">
                <a16:creationId xmlns:a16="http://schemas.microsoft.com/office/drawing/2014/main" id="{B36F860A-1FE0-23E0-CA9C-5C5B5E2633A1}"/>
              </a:ext>
            </a:extLst>
          </p:cNvPr>
          <p:cNvSpPr/>
          <p:nvPr/>
        </p:nvSpPr>
        <p:spPr>
          <a:xfrm>
            <a:off x="-1016" y="0"/>
            <a:ext cx="12193016" cy="6858000"/>
          </a:xfrm>
          <a:prstGeom prst="roundRect">
            <a:avLst>
              <a:gd name="adj" fmla="val 0"/>
            </a:avLst>
          </a:prstGeom>
          <a:gradFill flip="none" rotWithShape="1">
            <a:gsLst>
              <a:gs pos="44641">
                <a:srgbClr val="E89265">
                  <a:alpha val="72000"/>
                </a:srgbClr>
              </a:gs>
              <a:gs pos="26000">
                <a:srgbClr val="EBAE65">
                  <a:alpha val="82000"/>
                </a:srgbClr>
              </a:gs>
              <a:gs pos="65162">
                <a:srgbClr val="E47465">
                  <a:alpha val="51000"/>
                </a:srgbClr>
              </a:gs>
              <a:gs pos="87000">
                <a:srgbClr val="E05365">
                  <a:alpha val="38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7C4CC373-3168-9541-EC7E-01476F39F5BE}"/>
              </a:ext>
            </a:extLst>
          </p:cNvPr>
          <p:cNvSpPr/>
          <p:nvPr/>
        </p:nvSpPr>
        <p:spPr>
          <a:xfrm>
            <a:off x="2661080" y="142916"/>
            <a:ext cx="6675280" cy="935668"/>
          </a:xfrm>
          <a:prstGeom prst="roundRect">
            <a:avLst>
              <a:gd name="adj" fmla="val 50000"/>
            </a:avLst>
          </a:prstGeom>
          <a:solidFill>
            <a:schemeClr val="bg1"/>
          </a:solidFill>
          <a:ln>
            <a:solidFill>
              <a:srgbClr val="581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3200" dirty="0"/>
          </a:p>
        </p:txBody>
      </p:sp>
      <p:sp>
        <p:nvSpPr>
          <p:cNvPr id="10" name="Google Shape;121;p4">
            <a:extLst>
              <a:ext uri="{FF2B5EF4-FFF2-40B4-BE49-F238E27FC236}">
                <a16:creationId xmlns:a16="http://schemas.microsoft.com/office/drawing/2014/main" id="{76F609AB-0507-D071-0B8E-809035581DFA}"/>
              </a:ext>
            </a:extLst>
          </p:cNvPr>
          <p:cNvSpPr txBox="1"/>
          <p:nvPr/>
        </p:nvSpPr>
        <p:spPr>
          <a:xfrm>
            <a:off x="2957482" y="305950"/>
            <a:ext cx="6264696" cy="609600"/>
          </a:xfrm>
          <a:prstGeom prst="rect">
            <a:avLst/>
          </a:prstGeom>
          <a:noFill/>
          <a:ln>
            <a:noFill/>
          </a:ln>
        </p:spPr>
        <p:txBody>
          <a:bodyPr spcFirstLastPara="1" wrap="square" lIns="116350" tIns="58175" rIns="116350" bIns="58175" anchor="ctr" anchorCtr="0">
            <a:noAutofit/>
          </a:bodyPr>
          <a:lstStyle/>
          <a:p>
            <a:pPr marR="0" lvl="0" indent="0" algn="ctr" rtl="0">
              <a:spcBef>
                <a:spcPts val="0"/>
              </a:spcBef>
              <a:spcAft>
                <a:spcPts val="0"/>
              </a:spcAft>
              <a:buNone/>
            </a:pPr>
            <a:r>
              <a:rPr lang="en-US" sz="3200" b="1" dirty="0">
                <a:solidFill>
                  <a:srgbClr val="002060"/>
                </a:solidFill>
                <a:latin typeface="Helvetica LT Std Cond Blk" panose="020B0806030502050204" pitchFamily="34" charset="0"/>
                <a:ea typeface="Corbel"/>
                <a:cs typeface="Corbel"/>
                <a:sym typeface="Corbel"/>
              </a:rPr>
              <a:t>Techniques for Subconscious Reprogramming</a:t>
            </a:r>
          </a:p>
        </p:txBody>
      </p:sp>
      <p:sp>
        <p:nvSpPr>
          <p:cNvPr id="12" name="Rectangle: Rounded Corners 11">
            <a:extLst>
              <a:ext uri="{FF2B5EF4-FFF2-40B4-BE49-F238E27FC236}">
                <a16:creationId xmlns:a16="http://schemas.microsoft.com/office/drawing/2014/main" id="{41FB119E-3CF1-7E17-086F-69743F765E26}"/>
              </a:ext>
            </a:extLst>
          </p:cNvPr>
          <p:cNvSpPr/>
          <p:nvPr/>
        </p:nvSpPr>
        <p:spPr>
          <a:xfrm>
            <a:off x="1293654" y="2340296"/>
            <a:ext cx="2880320" cy="2623737"/>
          </a:xfrm>
          <a:prstGeom prst="roundRect">
            <a:avLst>
              <a:gd name="adj" fmla="val 14664"/>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1.</a:t>
            </a:r>
          </a:p>
          <a:p>
            <a:pPr algn="ctr"/>
            <a:endParaRPr lang="en-US" sz="3200" dirty="0"/>
          </a:p>
          <a:p>
            <a:pPr algn="ctr"/>
            <a:r>
              <a:rPr lang="en-US" sz="2800" dirty="0"/>
              <a:t>Self     Awareness</a:t>
            </a:r>
            <a:endParaRPr lang="en-UG" sz="2800" dirty="0"/>
          </a:p>
        </p:txBody>
      </p:sp>
      <p:sp>
        <p:nvSpPr>
          <p:cNvPr id="4" name="Rectangle: Rounded Corners 3">
            <a:extLst>
              <a:ext uri="{FF2B5EF4-FFF2-40B4-BE49-F238E27FC236}">
                <a16:creationId xmlns:a16="http://schemas.microsoft.com/office/drawing/2014/main" id="{F2D12533-8786-6AF5-9BB4-C25EE66B481F}"/>
              </a:ext>
            </a:extLst>
          </p:cNvPr>
          <p:cNvSpPr/>
          <p:nvPr/>
        </p:nvSpPr>
        <p:spPr>
          <a:xfrm>
            <a:off x="11064552"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&gt;</a:t>
            </a:r>
            <a:endParaRPr lang="en-UG" sz="3200" dirty="0"/>
          </a:p>
        </p:txBody>
      </p:sp>
      <p:sp>
        <p:nvSpPr>
          <p:cNvPr id="6" name="Rectangle: Rounded Corners 5">
            <a:extLst>
              <a:ext uri="{FF2B5EF4-FFF2-40B4-BE49-F238E27FC236}">
                <a16:creationId xmlns:a16="http://schemas.microsoft.com/office/drawing/2014/main" id="{7C9D2E55-8CB5-A00D-C37B-0F17CC2FD5EB}"/>
              </a:ext>
            </a:extLst>
          </p:cNvPr>
          <p:cNvSpPr/>
          <p:nvPr/>
        </p:nvSpPr>
        <p:spPr>
          <a:xfrm>
            <a:off x="287800"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&lt;</a:t>
            </a:r>
            <a:endParaRPr lang="en-UG" sz="3200" dirty="0"/>
          </a:p>
        </p:txBody>
      </p:sp>
      <p:sp>
        <p:nvSpPr>
          <p:cNvPr id="11" name="TextBox 10">
            <a:extLst>
              <a:ext uri="{FF2B5EF4-FFF2-40B4-BE49-F238E27FC236}">
                <a16:creationId xmlns:a16="http://schemas.microsoft.com/office/drawing/2014/main" id="{0747CD0C-7478-956D-CD32-180CCBA893D5}"/>
              </a:ext>
            </a:extLst>
          </p:cNvPr>
          <p:cNvSpPr txBox="1"/>
          <p:nvPr/>
        </p:nvSpPr>
        <p:spPr>
          <a:xfrm>
            <a:off x="191344" y="1279440"/>
            <a:ext cx="2880320" cy="369332"/>
          </a:xfrm>
          <a:prstGeom prst="rect">
            <a:avLst/>
          </a:prstGeom>
          <a:noFill/>
        </p:spPr>
        <p:txBody>
          <a:bodyPr wrap="square">
            <a:spAutoFit/>
          </a:bodyPr>
          <a:lstStyle/>
          <a:p>
            <a:pPr marL="0" lvl="0" indent="0" algn="l" rtl="0">
              <a:spcBef>
                <a:spcPts val="250"/>
              </a:spcBef>
              <a:spcAft>
                <a:spcPts val="0"/>
              </a:spcAft>
              <a:buNone/>
            </a:pPr>
            <a:r>
              <a:rPr lang="en-US" b="1" dirty="0">
                <a:ea typeface="Calibri"/>
                <a:cs typeface="Calibri"/>
                <a:sym typeface="Calibri"/>
              </a:rPr>
              <a:t>Click on the card to flip</a:t>
            </a:r>
            <a:endParaRPr lang="en-US" sz="1800" b="1" dirty="0">
              <a:solidFill>
                <a:schemeClr val="tx1"/>
              </a:solidFill>
              <a:ea typeface="Calibri"/>
              <a:cs typeface="Calibri"/>
              <a:sym typeface="Calibri"/>
            </a:endParaRPr>
          </a:p>
        </p:txBody>
      </p:sp>
      <p:sp>
        <p:nvSpPr>
          <p:cNvPr id="2" name="Rectangle: Rounded Corners 1">
            <a:extLst>
              <a:ext uri="{FF2B5EF4-FFF2-40B4-BE49-F238E27FC236}">
                <a16:creationId xmlns:a16="http://schemas.microsoft.com/office/drawing/2014/main" id="{AAF8D5CA-2849-C29A-500B-B4E77FD78A24}"/>
              </a:ext>
            </a:extLst>
          </p:cNvPr>
          <p:cNvSpPr/>
          <p:nvPr/>
        </p:nvSpPr>
        <p:spPr>
          <a:xfrm>
            <a:off x="4511824" y="2340296"/>
            <a:ext cx="2880320" cy="2623737"/>
          </a:xfrm>
          <a:prstGeom prst="roundRect">
            <a:avLst>
              <a:gd name="adj" fmla="val 14664"/>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2.</a:t>
            </a:r>
          </a:p>
          <a:p>
            <a:pPr algn="ctr"/>
            <a:endParaRPr lang="en-US" sz="3200" dirty="0"/>
          </a:p>
          <a:p>
            <a:pPr algn="ctr"/>
            <a:r>
              <a:rPr lang="en-US" sz="2800" dirty="0"/>
              <a:t>Set Clear Intentions</a:t>
            </a:r>
            <a:endParaRPr lang="en-UG" sz="2800" dirty="0"/>
          </a:p>
        </p:txBody>
      </p:sp>
      <p:sp>
        <p:nvSpPr>
          <p:cNvPr id="3" name="Rectangle: Rounded Corners 2">
            <a:extLst>
              <a:ext uri="{FF2B5EF4-FFF2-40B4-BE49-F238E27FC236}">
                <a16:creationId xmlns:a16="http://schemas.microsoft.com/office/drawing/2014/main" id="{329507EF-6244-CB14-6193-D07A58494E67}"/>
              </a:ext>
            </a:extLst>
          </p:cNvPr>
          <p:cNvSpPr/>
          <p:nvPr/>
        </p:nvSpPr>
        <p:spPr>
          <a:xfrm>
            <a:off x="7729994" y="2340295"/>
            <a:ext cx="2880320" cy="2623737"/>
          </a:xfrm>
          <a:prstGeom prst="roundRect">
            <a:avLst>
              <a:gd name="adj" fmla="val 14664"/>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3.</a:t>
            </a:r>
          </a:p>
          <a:p>
            <a:pPr algn="ctr"/>
            <a:endParaRPr lang="en-US" sz="3200" dirty="0"/>
          </a:p>
          <a:p>
            <a:pPr algn="ctr"/>
            <a:r>
              <a:rPr lang="en-US" sz="2800" dirty="0"/>
              <a:t>Positive Affirmations</a:t>
            </a:r>
            <a:endParaRPr lang="en-UG" sz="2800" dirty="0"/>
          </a:p>
        </p:txBody>
      </p:sp>
    </p:spTree>
    <p:custDataLst>
      <p:tags r:id="rId1"/>
    </p:custDataLst>
    <p:extLst>
      <p:ext uri="{BB962C8B-B14F-4D97-AF65-F5344CB8AC3E}">
        <p14:creationId xmlns:p14="http://schemas.microsoft.com/office/powerpoint/2010/main" val="4256188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
            <a:extLst>
              <a:ext uri="{FF2B5EF4-FFF2-40B4-BE49-F238E27FC236}">
                <a16:creationId xmlns:a16="http://schemas.microsoft.com/office/drawing/2014/main" id="{B36F860A-1FE0-23E0-CA9C-5C5B5E2633A1}"/>
              </a:ext>
            </a:extLst>
          </p:cNvPr>
          <p:cNvSpPr/>
          <p:nvPr/>
        </p:nvSpPr>
        <p:spPr>
          <a:xfrm>
            <a:off x="-1016" y="0"/>
            <a:ext cx="12193016" cy="6858000"/>
          </a:xfrm>
          <a:prstGeom prst="roundRect">
            <a:avLst>
              <a:gd name="adj" fmla="val 0"/>
            </a:avLst>
          </a:prstGeom>
          <a:gradFill flip="none" rotWithShape="1">
            <a:gsLst>
              <a:gs pos="44641">
                <a:srgbClr val="E89265">
                  <a:alpha val="72000"/>
                </a:srgbClr>
              </a:gs>
              <a:gs pos="26000">
                <a:srgbClr val="EBAE65">
                  <a:alpha val="82000"/>
                </a:srgbClr>
              </a:gs>
              <a:gs pos="65162">
                <a:srgbClr val="E47465">
                  <a:alpha val="51000"/>
                </a:srgbClr>
              </a:gs>
              <a:gs pos="87000">
                <a:srgbClr val="E05365">
                  <a:alpha val="38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7C4CC373-3168-9541-EC7E-01476F39F5BE}"/>
              </a:ext>
            </a:extLst>
          </p:cNvPr>
          <p:cNvSpPr/>
          <p:nvPr/>
        </p:nvSpPr>
        <p:spPr>
          <a:xfrm>
            <a:off x="2661080" y="142916"/>
            <a:ext cx="6675280" cy="935668"/>
          </a:xfrm>
          <a:prstGeom prst="roundRect">
            <a:avLst>
              <a:gd name="adj" fmla="val 50000"/>
            </a:avLst>
          </a:prstGeom>
          <a:solidFill>
            <a:schemeClr val="bg1"/>
          </a:solidFill>
          <a:ln>
            <a:solidFill>
              <a:srgbClr val="581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3200" dirty="0"/>
          </a:p>
        </p:txBody>
      </p:sp>
      <p:sp>
        <p:nvSpPr>
          <p:cNvPr id="10" name="Google Shape;121;p4">
            <a:extLst>
              <a:ext uri="{FF2B5EF4-FFF2-40B4-BE49-F238E27FC236}">
                <a16:creationId xmlns:a16="http://schemas.microsoft.com/office/drawing/2014/main" id="{76F609AB-0507-D071-0B8E-809035581DFA}"/>
              </a:ext>
            </a:extLst>
          </p:cNvPr>
          <p:cNvSpPr txBox="1"/>
          <p:nvPr/>
        </p:nvSpPr>
        <p:spPr>
          <a:xfrm>
            <a:off x="2957482" y="305950"/>
            <a:ext cx="6264696" cy="609600"/>
          </a:xfrm>
          <a:prstGeom prst="rect">
            <a:avLst/>
          </a:prstGeom>
          <a:noFill/>
          <a:ln>
            <a:noFill/>
          </a:ln>
        </p:spPr>
        <p:txBody>
          <a:bodyPr spcFirstLastPara="1" wrap="square" lIns="116350" tIns="58175" rIns="116350" bIns="58175" anchor="ctr" anchorCtr="0">
            <a:noAutofit/>
          </a:bodyPr>
          <a:lstStyle/>
          <a:p>
            <a:pPr marR="0" lvl="0" indent="0" algn="ctr" rtl="0">
              <a:spcBef>
                <a:spcPts val="0"/>
              </a:spcBef>
              <a:spcAft>
                <a:spcPts val="0"/>
              </a:spcAft>
              <a:buNone/>
            </a:pPr>
            <a:r>
              <a:rPr lang="en-US" sz="3200" b="1" dirty="0">
                <a:solidFill>
                  <a:srgbClr val="002060"/>
                </a:solidFill>
                <a:latin typeface="Helvetica LT Std Cond Blk" panose="020B0806030502050204" pitchFamily="34" charset="0"/>
                <a:ea typeface="Corbel"/>
                <a:cs typeface="Corbel"/>
                <a:sym typeface="Corbel"/>
              </a:rPr>
              <a:t>Techniques for Subconscious Reprogramming</a:t>
            </a:r>
          </a:p>
        </p:txBody>
      </p:sp>
      <p:sp>
        <p:nvSpPr>
          <p:cNvPr id="12" name="Rectangle: Rounded Corners 11">
            <a:extLst>
              <a:ext uri="{FF2B5EF4-FFF2-40B4-BE49-F238E27FC236}">
                <a16:creationId xmlns:a16="http://schemas.microsoft.com/office/drawing/2014/main" id="{41FB119E-3CF1-7E17-086F-69743F765E26}"/>
              </a:ext>
            </a:extLst>
          </p:cNvPr>
          <p:cNvSpPr/>
          <p:nvPr/>
        </p:nvSpPr>
        <p:spPr>
          <a:xfrm>
            <a:off x="1293654" y="2340296"/>
            <a:ext cx="2880320" cy="2623737"/>
          </a:xfrm>
          <a:prstGeom prst="roundRect">
            <a:avLst>
              <a:gd name="adj" fmla="val 14664"/>
            </a:avLst>
          </a:prstGeom>
          <a:solidFill>
            <a:schemeClr val="bg1"/>
          </a:solidFill>
          <a:ln>
            <a:solidFill>
              <a:srgbClr val="581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2800" dirty="0">
              <a:solidFill>
                <a:schemeClr val="tx1"/>
              </a:solidFill>
            </a:endParaRPr>
          </a:p>
        </p:txBody>
      </p:sp>
      <p:sp>
        <p:nvSpPr>
          <p:cNvPr id="4" name="Rectangle: Rounded Corners 3">
            <a:extLst>
              <a:ext uri="{FF2B5EF4-FFF2-40B4-BE49-F238E27FC236}">
                <a16:creationId xmlns:a16="http://schemas.microsoft.com/office/drawing/2014/main" id="{F2D12533-8786-6AF5-9BB4-C25EE66B481F}"/>
              </a:ext>
            </a:extLst>
          </p:cNvPr>
          <p:cNvSpPr/>
          <p:nvPr/>
        </p:nvSpPr>
        <p:spPr>
          <a:xfrm>
            <a:off x="11064552"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&gt;</a:t>
            </a:r>
            <a:endParaRPr lang="en-UG" sz="3200" dirty="0"/>
          </a:p>
        </p:txBody>
      </p:sp>
      <p:sp>
        <p:nvSpPr>
          <p:cNvPr id="6" name="Rectangle: Rounded Corners 5">
            <a:extLst>
              <a:ext uri="{FF2B5EF4-FFF2-40B4-BE49-F238E27FC236}">
                <a16:creationId xmlns:a16="http://schemas.microsoft.com/office/drawing/2014/main" id="{7C9D2E55-8CB5-A00D-C37B-0F17CC2FD5EB}"/>
              </a:ext>
            </a:extLst>
          </p:cNvPr>
          <p:cNvSpPr/>
          <p:nvPr/>
        </p:nvSpPr>
        <p:spPr>
          <a:xfrm>
            <a:off x="287800"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&lt;</a:t>
            </a:r>
            <a:endParaRPr lang="en-UG" sz="3200" dirty="0"/>
          </a:p>
        </p:txBody>
      </p:sp>
      <p:sp>
        <p:nvSpPr>
          <p:cNvPr id="11" name="TextBox 10">
            <a:extLst>
              <a:ext uri="{FF2B5EF4-FFF2-40B4-BE49-F238E27FC236}">
                <a16:creationId xmlns:a16="http://schemas.microsoft.com/office/drawing/2014/main" id="{0747CD0C-7478-956D-CD32-180CCBA893D5}"/>
              </a:ext>
            </a:extLst>
          </p:cNvPr>
          <p:cNvSpPr txBox="1"/>
          <p:nvPr/>
        </p:nvSpPr>
        <p:spPr>
          <a:xfrm>
            <a:off x="191344" y="1279440"/>
            <a:ext cx="2880320" cy="369332"/>
          </a:xfrm>
          <a:prstGeom prst="rect">
            <a:avLst/>
          </a:prstGeom>
          <a:noFill/>
        </p:spPr>
        <p:txBody>
          <a:bodyPr wrap="square">
            <a:spAutoFit/>
          </a:bodyPr>
          <a:lstStyle/>
          <a:p>
            <a:pPr marL="0" lvl="0" indent="0" algn="l" rtl="0">
              <a:spcBef>
                <a:spcPts val="250"/>
              </a:spcBef>
              <a:spcAft>
                <a:spcPts val="0"/>
              </a:spcAft>
              <a:buNone/>
            </a:pPr>
            <a:r>
              <a:rPr lang="en-US" b="1" dirty="0">
                <a:ea typeface="Calibri"/>
                <a:cs typeface="Calibri"/>
                <a:sym typeface="Calibri"/>
              </a:rPr>
              <a:t>Click on the card to flip</a:t>
            </a:r>
            <a:endParaRPr lang="en-US" sz="1800" b="1" dirty="0">
              <a:solidFill>
                <a:schemeClr val="tx1"/>
              </a:solidFill>
              <a:ea typeface="Calibri"/>
              <a:cs typeface="Calibri"/>
              <a:sym typeface="Calibri"/>
            </a:endParaRPr>
          </a:p>
        </p:txBody>
      </p:sp>
      <p:sp>
        <p:nvSpPr>
          <p:cNvPr id="2" name="Rectangle: Rounded Corners 1">
            <a:extLst>
              <a:ext uri="{FF2B5EF4-FFF2-40B4-BE49-F238E27FC236}">
                <a16:creationId xmlns:a16="http://schemas.microsoft.com/office/drawing/2014/main" id="{AAF8D5CA-2849-C29A-500B-B4E77FD78A24}"/>
              </a:ext>
            </a:extLst>
          </p:cNvPr>
          <p:cNvSpPr/>
          <p:nvPr/>
        </p:nvSpPr>
        <p:spPr>
          <a:xfrm>
            <a:off x="4511824" y="2340296"/>
            <a:ext cx="2880320" cy="2623737"/>
          </a:xfrm>
          <a:prstGeom prst="roundRect">
            <a:avLst>
              <a:gd name="adj" fmla="val 14664"/>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2.</a:t>
            </a:r>
          </a:p>
          <a:p>
            <a:pPr algn="ctr"/>
            <a:endParaRPr lang="en-US" sz="3200" dirty="0"/>
          </a:p>
          <a:p>
            <a:pPr algn="ctr"/>
            <a:r>
              <a:rPr lang="en-US" sz="2800" dirty="0"/>
              <a:t>Set Clear Intentions</a:t>
            </a:r>
            <a:endParaRPr lang="en-UG" sz="2800" dirty="0"/>
          </a:p>
        </p:txBody>
      </p:sp>
      <p:sp>
        <p:nvSpPr>
          <p:cNvPr id="3" name="Rectangle: Rounded Corners 2">
            <a:extLst>
              <a:ext uri="{FF2B5EF4-FFF2-40B4-BE49-F238E27FC236}">
                <a16:creationId xmlns:a16="http://schemas.microsoft.com/office/drawing/2014/main" id="{329507EF-6244-CB14-6193-D07A58494E67}"/>
              </a:ext>
            </a:extLst>
          </p:cNvPr>
          <p:cNvSpPr/>
          <p:nvPr/>
        </p:nvSpPr>
        <p:spPr>
          <a:xfrm>
            <a:off x="7729994" y="2340295"/>
            <a:ext cx="2880320" cy="2623737"/>
          </a:xfrm>
          <a:prstGeom prst="roundRect">
            <a:avLst>
              <a:gd name="adj" fmla="val 14664"/>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3.</a:t>
            </a:r>
          </a:p>
          <a:p>
            <a:pPr algn="ctr"/>
            <a:endParaRPr lang="en-US" sz="3200" dirty="0"/>
          </a:p>
          <a:p>
            <a:pPr algn="ctr"/>
            <a:r>
              <a:rPr lang="en-US" sz="2800" dirty="0"/>
              <a:t>Positive Affirmations</a:t>
            </a:r>
            <a:endParaRPr lang="en-UG" sz="2800" dirty="0"/>
          </a:p>
        </p:txBody>
      </p:sp>
      <p:sp>
        <p:nvSpPr>
          <p:cNvPr id="7" name="TextBox 6">
            <a:extLst>
              <a:ext uri="{FF2B5EF4-FFF2-40B4-BE49-F238E27FC236}">
                <a16:creationId xmlns:a16="http://schemas.microsoft.com/office/drawing/2014/main" id="{5AC33BDD-B711-6C9F-279E-36BA04AFD040}"/>
              </a:ext>
            </a:extLst>
          </p:cNvPr>
          <p:cNvSpPr txBox="1"/>
          <p:nvPr/>
        </p:nvSpPr>
        <p:spPr>
          <a:xfrm>
            <a:off x="1415480" y="2498001"/>
            <a:ext cx="2636668" cy="2308324"/>
          </a:xfrm>
          <a:prstGeom prst="rect">
            <a:avLst/>
          </a:prstGeom>
          <a:noFill/>
        </p:spPr>
        <p:txBody>
          <a:bodyPr wrap="square" rtlCol="0">
            <a:spAutoFit/>
          </a:bodyPr>
          <a:lstStyle/>
          <a:p>
            <a:pPr marL="285750" indent="-285750">
              <a:buFont typeface="Arial" panose="020B0604020202020204" pitchFamily="34" charset="0"/>
              <a:buChar char="•"/>
            </a:pPr>
            <a:r>
              <a:rPr lang="en-US" dirty="0"/>
              <a:t>Be aware of negative or limiting beliefs and thoughts</a:t>
            </a:r>
          </a:p>
          <a:p>
            <a:pPr marL="285750" indent="-285750">
              <a:buFont typeface="Arial" panose="020B0604020202020204" pitchFamily="34" charset="0"/>
              <a:buChar char="•"/>
            </a:pPr>
            <a:r>
              <a:rPr lang="en-US" dirty="0"/>
              <a:t>Requires self-reflection and introspection</a:t>
            </a:r>
          </a:p>
          <a:p>
            <a:pPr marL="285750" indent="-285750">
              <a:buFont typeface="Arial" panose="020B0604020202020204" pitchFamily="34" charset="0"/>
              <a:buChar char="•"/>
            </a:pPr>
            <a:r>
              <a:rPr lang="en-US" dirty="0"/>
              <a:t>Start writing journal to identify these beliefs and thought patterns.</a:t>
            </a:r>
            <a:endParaRPr lang="en-UG" dirty="0"/>
          </a:p>
        </p:txBody>
      </p:sp>
    </p:spTree>
    <p:custDataLst>
      <p:tags r:id="rId1"/>
    </p:custDataLst>
    <p:extLst>
      <p:ext uri="{BB962C8B-B14F-4D97-AF65-F5344CB8AC3E}">
        <p14:creationId xmlns:p14="http://schemas.microsoft.com/office/powerpoint/2010/main" val="1961031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
            <a:extLst>
              <a:ext uri="{FF2B5EF4-FFF2-40B4-BE49-F238E27FC236}">
                <a16:creationId xmlns:a16="http://schemas.microsoft.com/office/drawing/2014/main" id="{B36F860A-1FE0-23E0-CA9C-5C5B5E2633A1}"/>
              </a:ext>
            </a:extLst>
          </p:cNvPr>
          <p:cNvSpPr/>
          <p:nvPr/>
        </p:nvSpPr>
        <p:spPr>
          <a:xfrm>
            <a:off x="-1016" y="0"/>
            <a:ext cx="12193016" cy="6858000"/>
          </a:xfrm>
          <a:prstGeom prst="roundRect">
            <a:avLst>
              <a:gd name="adj" fmla="val 0"/>
            </a:avLst>
          </a:prstGeom>
          <a:gradFill flip="none" rotWithShape="1">
            <a:gsLst>
              <a:gs pos="44641">
                <a:srgbClr val="E89265">
                  <a:alpha val="72000"/>
                </a:srgbClr>
              </a:gs>
              <a:gs pos="26000">
                <a:srgbClr val="EBAE65">
                  <a:alpha val="82000"/>
                </a:srgbClr>
              </a:gs>
              <a:gs pos="65162">
                <a:srgbClr val="E47465">
                  <a:alpha val="51000"/>
                </a:srgbClr>
              </a:gs>
              <a:gs pos="87000">
                <a:srgbClr val="E05365">
                  <a:alpha val="38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7C4CC373-3168-9541-EC7E-01476F39F5BE}"/>
              </a:ext>
            </a:extLst>
          </p:cNvPr>
          <p:cNvSpPr/>
          <p:nvPr/>
        </p:nvSpPr>
        <p:spPr>
          <a:xfrm>
            <a:off x="2661080" y="142916"/>
            <a:ext cx="6675280" cy="935668"/>
          </a:xfrm>
          <a:prstGeom prst="roundRect">
            <a:avLst>
              <a:gd name="adj" fmla="val 50000"/>
            </a:avLst>
          </a:prstGeom>
          <a:solidFill>
            <a:schemeClr val="bg1"/>
          </a:solidFill>
          <a:ln>
            <a:solidFill>
              <a:srgbClr val="581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3200" dirty="0"/>
          </a:p>
        </p:txBody>
      </p:sp>
      <p:sp>
        <p:nvSpPr>
          <p:cNvPr id="10" name="Google Shape;121;p4">
            <a:extLst>
              <a:ext uri="{FF2B5EF4-FFF2-40B4-BE49-F238E27FC236}">
                <a16:creationId xmlns:a16="http://schemas.microsoft.com/office/drawing/2014/main" id="{76F609AB-0507-D071-0B8E-809035581DFA}"/>
              </a:ext>
            </a:extLst>
          </p:cNvPr>
          <p:cNvSpPr txBox="1"/>
          <p:nvPr/>
        </p:nvSpPr>
        <p:spPr>
          <a:xfrm>
            <a:off x="2957482" y="305950"/>
            <a:ext cx="6264696" cy="609600"/>
          </a:xfrm>
          <a:prstGeom prst="rect">
            <a:avLst/>
          </a:prstGeom>
          <a:noFill/>
          <a:ln>
            <a:noFill/>
          </a:ln>
        </p:spPr>
        <p:txBody>
          <a:bodyPr spcFirstLastPara="1" wrap="square" lIns="116350" tIns="58175" rIns="116350" bIns="58175" anchor="ctr" anchorCtr="0">
            <a:noAutofit/>
          </a:bodyPr>
          <a:lstStyle/>
          <a:p>
            <a:pPr marR="0" lvl="0" indent="0" algn="ctr" rtl="0">
              <a:spcBef>
                <a:spcPts val="0"/>
              </a:spcBef>
              <a:spcAft>
                <a:spcPts val="0"/>
              </a:spcAft>
              <a:buNone/>
            </a:pPr>
            <a:r>
              <a:rPr lang="en-US" sz="3200" b="1" dirty="0">
                <a:solidFill>
                  <a:srgbClr val="002060"/>
                </a:solidFill>
                <a:latin typeface="Helvetica LT Std Cond Blk" panose="020B0806030502050204" pitchFamily="34" charset="0"/>
                <a:ea typeface="Corbel"/>
                <a:cs typeface="Corbel"/>
                <a:sym typeface="Corbel"/>
              </a:rPr>
              <a:t>Techniques for Subconscious Reprogramming</a:t>
            </a:r>
          </a:p>
        </p:txBody>
      </p:sp>
      <p:sp>
        <p:nvSpPr>
          <p:cNvPr id="4" name="Rectangle: Rounded Corners 3">
            <a:extLst>
              <a:ext uri="{FF2B5EF4-FFF2-40B4-BE49-F238E27FC236}">
                <a16:creationId xmlns:a16="http://schemas.microsoft.com/office/drawing/2014/main" id="{F2D12533-8786-6AF5-9BB4-C25EE66B481F}"/>
              </a:ext>
            </a:extLst>
          </p:cNvPr>
          <p:cNvSpPr/>
          <p:nvPr/>
        </p:nvSpPr>
        <p:spPr>
          <a:xfrm>
            <a:off x="11064552"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&gt;</a:t>
            </a:r>
            <a:endParaRPr lang="en-UG" sz="3200" dirty="0"/>
          </a:p>
        </p:txBody>
      </p:sp>
      <p:sp>
        <p:nvSpPr>
          <p:cNvPr id="6" name="Rectangle: Rounded Corners 5">
            <a:extLst>
              <a:ext uri="{FF2B5EF4-FFF2-40B4-BE49-F238E27FC236}">
                <a16:creationId xmlns:a16="http://schemas.microsoft.com/office/drawing/2014/main" id="{7C9D2E55-8CB5-A00D-C37B-0F17CC2FD5EB}"/>
              </a:ext>
            </a:extLst>
          </p:cNvPr>
          <p:cNvSpPr/>
          <p:nvPr/>
        </p:nvSpPr>
        <p:spPr>
          <a:xfrm>
            <a:off x="287800"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&lt;</a:t>
            </a:r>
            <a:endParaRPr lang="en-UG" sz="3200" dirty="0"/>
          </a:p>
        </p:txBody>
      </p:sp>
      <p:sp>
        <p:nvSpPr>
          <p:cNvPr id="11" name="TextBox 10">
            <a:extLst>
              <a:ext uri="{FF2B5EF4-FFF2-40B4-BE49-F238E27FC236}">
                <a16:creationId xmlns:a16="http://schemas.microsoft.com/office/drawing/2014/main" id="{0747CD0C-7478-956D-CD32-180CCBA893D5}"/>
              </a:ext>
            </a:extLst>
          </p:cNvPr>
          <p:cNvSpPr txBox="1"/>
          <p:nvPr/>
        </p:nvSpPr>
        <p:spPr>
          <a:xfrm>
            <a:off x="191344" y="1279440"/>
            <a:ext cx="2880320" cy="369332"/>
          </a:xfrm>
          <a:prstGeom prst="rect">
            <a:avLst/>
          </a:prstGeom>
          <a:noFill/>
        </p:spPr>
        <p:txBody>
          <a:bodyPr wrap="square">
            <a:spAutoFit/>
          </a:bodyPr>
          <a:lstStyle/>
          <a:p>
            <a:pPr marL="0" lvl="0" indent="0" algn="l" rtl="0">
              <a:spcBef>
                <a:spcPts val="250"/>
              </a:spcBef>
              <a:spcAft>
                <a:spcPts val="0"/>
              </a:spcAft>
              <a:buNone/>
            </a:pPr>
            <a:r>
              <a:rPr lang="en-US" b="1" dirty="0">
                <a:ea typeface="Calibri"/>
                <a:cs typeface="Calibri"/>
                <a:sym typeface="Calibri"/>
              </a:rPr>
              <a:t>Click on the card to flip</a:t>
            </a:r>
            <a:endParaRPr lang="en-US" sz="1800" b="1" dirty="0">
              <a:solidFill>
                <a:schemeClr val="tx1"/>
              </a:solidFill>
              <a:ea typeface="Calibri"/>
              <a:cs typeface="Calibri"/>
              <a:sym typeface="Calibri"/>
            </a:endParaRPr>
          </a:p>
        </p:txBody>
      </p:sp>
      <p:sp>
        <p:nvSpPr>
          <p:cNvPr id="2" name="Rectangle: Rounded Corners 1">
            <a:extLst>
              <a:ext uri="{FF2B5EF4-FFF2-40B4-BE49-F238E27FC236}">
                <a16:creationId xmlns:a16="http://schemas.microsoft.com/office/drawing/2014/main" id="{AAF8D5CA-2849-C29A-500B-B4E77FD78A24}"/>
              </a:ext>
            </a:extLst>
          </p:cNvPr>
          <p:cNvSpPr/>
          <p:nvPr/>
        </p:nvSpPr>
        <p:spPr>
          <a:xfrm>
            <a:off x="4511824" y="2340296"/>
            <a:ext cx="2880320" cy="2623737"/>
          </a:xfrm>
          <a:prstGeom prst="roundRect">
            <a:avLst>
              <a:gd name="adj" fmla="val 14664"/>
            </a:avLst>
          </a:prstGeom>
          <a:solidFill>
            <a:schemeClr val="bg1"/>
          </a:solidFill>
          <a:ln>
            <a:solidFill>
              <a:srgbClr val="581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2800" dirty="0"/>
          </a:p>
        </p:txBody>
      </p:sp>
      <p:sp>
        <p:nvSpPr>
          <p:cNvPr id="3" name="Rectangle: Rounded Corners 2">
            <a:extLst>
              <a:ext uri="{FF2B5EF4-FFF2-40B4-BE49-F238E27FC236}">
                <a16:creationId xmlns:a16="http://schemas.microsoft.com/office/drawing/2014/main" id="{329507EF-6244-CB14-6193-D07A58494E67}"/>
              </a:ext>
            </a:extLst>
          </p:cNvPr>
          <p:cNvSpPr/>
          <p:nvPr/>
        </p:nvSpPr>
        <p:spPr>
          <a:xfrm>
            <a:off x="7729994" y="2340295"/>
            <a:ext cx="2880320" cy="2623737"/>
          </a:xfrm>
          <a:prstGeom prst="roundRect">
            <a:avLst>
              <a:gd name="adj" fmla="val 14664"/>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3.</a:t>
            </a:r>
          </a:p>
          <a:p>
            <a:pPr algn="ctr"/>
            <a:endParaRPr lang="en-US" sz="3200" dirty="0"/>
          </a:p>
          <a:p>
            <a:pPr algn="ctr"/>
            <a:r>
              <a:rPr lang="en-US" sz="2800" dirty="0"/>
              <a:t>Positive Affirmations</a:t>
            </a:r>
            <a:endParaRPr lang="en-UG" sz="2800" dirty="0"/>
          </a:p>
        </p:txBody>
      </p:sp>
      <p:sp>
        <p:nvSpPr>
          <p:cNvPr id="9" name="Rectangle: Rounded Corners 8">
            <a:extLst>
              <a:ext uri="{FF2B5EF4-FFF2-40B4-BE49-F238E27FC236}">
                <a16:creationId xmlns:a16="http://schemas.microsoft.com/office/drawing/2014/main" id="{D44C831A-2621-25C4-2A1D-68796AE2E5CB}"/>
              </a:ext>
            </a:extLst>
          </p:cNvPr>
          <p:cNvSpPr/>
          <p:nvPr/>
        </p:nvSpPr>
        <p:spPr>
          <a:xfrm>
            <a:off x="1293654" y="2340296"/>
            <a:ext cx="2880320" cy="2623737"/>
          </a:xfrm>
          <a:prstGeom prst="roundRect">
            <a:avLst>
              <a:gd name="adj" fmla="val 14664"/>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1.</a:t>
            </a:r>
          </a:p>
          <a:p>
            <a:pPr algn="ctr"/>
            <a:endParaRPr lang="en-US" sz="3200" dirty="0"/>
          </a:p>
          <a:p>
            <a:pPr algn="ctr"/>
            <a:r>
              <a:rPr lang="en-US" sz="2800" dirty="0"/>
              <a:t>Self     Awareness</a:t>
            </a:r>
            <a:endParaRPr lang="en-UG" sz="2800" dirty="0"/>
          </a:p>
        </p:txBody>
      </p:sp>
      <p:sp>
        <p:nvSpPr>
          <p:cNvPr id="13" name="TextBox 12">
            <a:extLst>
              <a:ext uri="{FF2B5EF4-FFF2-40B4-BE49-F238E27FC236}">
                <a16:creationId xmlns:a16="http://schemas.microsoft.com/office/drawing/2014/main" id="{85D0F2A2-22B9-1FCB-FD36-79591DD6BD35}"/>
              </a:ext>
            </a:extLst>
          </p:cNvPr>
          <p:cNvSpPr txBox="1"/>
          <p:nvPr/>
        </p:nvSpPr>
        <p:spPr>
          <a:xfrm>
            <a:off x="4686849" y="2775000"/>
            <a:ext cx="253027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Define what you want to achieve </a:t>
            </a:r>
          </a:p>
          <a:p>
            <a:pPr marL="285750" indent="-285750">
              <a:buFont typeface="Arial" panose="020B0604020202020204" pitchFamily="34" charset="0"/>
              <a:buChar char="•"/>
            </a:pPr>
            <a:r>
              <a:rPr lang="en-US" dirty="0"/>
              <a:t>Your goals should be specific, measurable, achievable, relevant, and time-bound.</a:t>
            </a:r>
            <a:endParaRPr lang="en-UG" dirty="0"/>
          </a:p>
        </p:txBody>
      </p:sp>
    </p:spTree>
    <p:custDataLst>
      <p:tags r:id="rId1"/>
    </p:custDataLst>
    <p:extLst>
      <p:ext uri="{BB962C8B-B14F-4D97-AF65-F5344CB8AC3E}">
        <p14:creationId xmlns:p14="http://schemas.microsoft.com/office/powerpoint/2010/main" val="3049519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
            <a:extLst>
              <a:ext uri="{FF2B5EF4-FFF2-40B4-BE49-F238E27FC236}">
                <a16:creationId xmlns:a16="http://schemas.microsoft.com/office/drawing/2014/main" id="{B36F860A-1FE0-23E0-CA9C-5C5B5E2633A1}"/>
              </a:ext>
            </a:extLst>
          </p:cNvPr>
          <p:cNvSpPr/>
          <p:nvPr/>
        </p:nvSpPr>
        <p:spPr>
          <a:xfrm>
            <a:off x="-1016" y="0"/>
            <a:ext cx="12193016" cy="6858000"/>
          </a:xfrm>
          <a:prstGeom prst="roundRect">
            <a:avLst>
              <a:gd name="adj" fmla="val 0"/>
            </a:avLst>
          </a:prstGeom>
          <a:gradFill flip="none" rotWithShape="1">
            <a:gsLst>
              <a:gs pos="44641">
                <a:srgbClr val="E89265">
                  <a:alpha val="72000"/>
                </a:srgbClr>
              </a:gs>
              <a:gs pos="26000">
                <a:srgbClr val="EBAE65">
                  <a:alpha val="82000"/>
                </a:srgbClr>
              </a:gs>
              <a:gs pos="65162">
                <a:srgbClr val="E47465">
                  <a:alpha val="51000"/>
                </a:srgbClr>
              </a:gs>
              <a:gs pos="87000">
                <a:srgbClr val="E05365">
                  <a:alpha val="38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7C4CC373-3168-9541-EC7E-01476F39F5BE}"/>
              </a:ext>
            </a:extLst>
          </p:cNvPr>
          <p:cNvSpPr/>
          <p:nvPr/>
        </p:nvSpPr>
        <p:spPr>
          <a:xfrm>
            <a:off x="2661080" y="142916"/>
            <a:ext cx="6675280" cy="935668"/>
          </a:xfrm>
          <a:prstGeom prst="roundRect">
            <a:avLst>
              <a:gd name="adj" fmla="val 50000"/>
            </a:avLst>
          </a:prstGeom>
          <a:solidFill>
            <a:schemeClr val="bg1"/>
          </a:solidFill>
          <a:ln>
            <a:solidFill>
              <a:srgbClr val="581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3200" dirty="0"/>
          </a:p>
        </p:txBody>
      </p:sp>
      <p:sp>
        <p:nvSpPr>
          <p:cNvPr id="10" name="Google Shape;121;p4">
            <a:extLst>
              <a:ext uri="{FF2B5EF4-FFF2-40B4-BE49-F238E27FC236}">
                <a16:creationId xmlns:a16="http://schemas.microsoft.com/office/drawing/2014/main" id="{76F609AB-0507-D071-0B8E-809035581DFA}"/>
              </a:ext>
            </a:extLst>
          </p:cNvPr>
          <p:cNvSpPr txBox="1"/>
          <p:nvPr/>
        </p:nvSpPr>
        <p:spPr>
          <a:xfrm>
            <a:off x="2957482" y="305950"/>
            <a:ext cx="6264696" cy="609600"/>
          </a:xfrm>
          <a:prstGeom prst="rect">
            <a:avLst/>
          </a:prstGeom>
          <a:noFill/>
          <a:ln>
            <a:noFill/>
          </a:ln>
        </p:spPr>
        <p:txBody>
          <a:bodyPr spcFirstLastPara="1" wrap="square" lIns="116350" tIns="58175" rIns="116350" bIns="58175" anchor="ctr" anchorCtr="0">
            <a:noAutofit/>
          </a:bodyPr>
          <a:lstStyle/>
          <a:p>
            <a:pPr marR="0" lvl="0" indent="0" algn="ctr" rtl="0">
              <a:spcBef>
                <a:spcPts val="0"/>
              </a:spcBef>
              <a:spcAft>
                <a:spcPts val="0"/>
              </a:spcAft>
              <a:buNone/>
            </a:pPr>
            <a:r>
              <a:rPr lang="en-US" sz="3200" b="1" dirty="0">
                <a:solidFill>
                  <a:srgbClr val="002060"/>
                </a:solidFill>
                <a:latin typeface="Helvetica LT Std Cond Blk" panose="020B0806030502050204" pitchFamily="34" charset="0"/>
                <a:ea typeface="Corbel"/>
                <a:cs typeface="Corbel"/>
                <a:sym typeface="Corbel"/>
              </a:rPr>
              <a:t>Techniques for Subconscious Reprogramming</a:t>
            </a:r>
          </a:p>
        </p:txBody>
      </p:sp>
      <p:sp>
        <p:nvSpPr>
          <p:cNvPr id="4" name="Rectangle: Rounded Corners 3">
            <a:extLst>
              <a:ext uri="{FF2B5EF4-FFF2-40B4-BE49-F238E27FC236}">
                <a16:creationId xmlns:a16="http://schemas.microsoft.com/office/drawing/2014/main" id="{F2D12533-8786-6AF5-9BB4-C25EE66B481F}"/>
              </a:ext>
            </a:extLst>
          </p:cNvPr>
          <p:cNvSpPr/>
          <p:nvPr/>
        </p:nvSpPr>
        <p:spPr>
          <a:xfrm>
            <a:off x="11064552"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&gt;</a:t>
            </a:r>
            <a:endParaRPr lang="en-UG" sz="3200" dirty="0"/>
          </a:p>
        </p:txBody>
      </p:sp>
      <p:sp>
        <p:nvSpPr>
          <p:cNvPr id="6" name="Rectangle: Rounded Corners 5">
            <a:extLst>
              <a:ext uri="{FF2B5EF4-FFF2-40B4-BE49-F238E27FC236}">
                <a16:creationId xmlns:a16="http://schemas.microsoft.com/office/drawing/2014/main" id="{7C9D2E55-8CB5-A00D-C37B-0F17CC2FD5EB}"/>
              </a:ext>
            </a:extLst>
          </p:cNvPr>
          <p:cNvSpPr/>
          <p:nvPr/>
        </p:nvSpPr>
        <p:spPr>
          <a:xfrm>
            <a:off x="287800"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&lt;</a:t>
            </a:r>
            <a:endParaRPr lang="en-UG" sz="3200" dirty="0"/>
          </a:p>
        </p:txBody>
      </p:sp>
      <p:sp>
        <p:nvSpPr>
          <p:cNvPr id="11" name="TextBox 10">
            <a:extLst>
              <a:ext uri="{FF2B5EF4-FFF2-40B4-BE49-F238E27FC236}">
                <a16:creationId xmlns:a16="http://schemas.microsoft.com/office/drawing/2014/main" id="{0747CD0C-7478-956D-CD32-180CCBA893D5}"/>
              </a:ext>
            </a:extLst>
          </p:cNvPr>
          <p:cNvSpPr txBox="1"/>
          <p:nvPr/>
        </p:nvSpPr>
        <p:spPr>
          <a:xfrm>
            <a:off x="191344" y="1279440"/>
            <a:ext cx="2880320" cy="369332"/>
          </a:xfrm>
          <a:prstGeom prst="rect">
            <a:avLst/>
          </a:prstGeom>
          <a:noFill/>
        </p:spPr>
        <p:txBody>
          <a:bodyPr wrap="square">
            <a:spAutoFit/>
          </a:bodyPr>
          <a:lstStyle/>
          <a:p>
            <a:pPr marL="0" lvl="0" indent="0" algn="l" rtl="0">
              <a:spcBef>
                <a:spcPts val="250"/>
              </a:spcBef>
              <a:spcAft>
                <a:spcPts val="0"/>
              </a:spcAft>
              <a:buNone/>
            </a:pPr>
            <a:r>
              <a:rPr lang="en-US" b="1" dirty="0">
                <a:ea typeface="Calibri"/>
                <a:cs typeface="Calibri"/>
                <a:sym typeface="Calibri"/>
              </a:rPr>
              <a:t>Click on the card to flip</a:t>
            </a:r>
            <a:endParaRPr lang="en-US" sz="1800" b="1" dirty="0">
              <a:solidFill>
                <a:schemeClr val="tx1"/>
              </a:solidFill>
              <a:ea typeface="Calibri"/>
              <a:cs typeface="Calibri"/>
              <a:sym typeface="Calibri"/>
            </a:endParaRPr>
          </a:p>
        </p:txBody>
      </p:sp>
      <p:sp>
        <p:nvSpPr>
          <p:cNvPr id="3" name="Rectangle: Rounded Corners 2">
            <a:extLst>
              <a:ext uri="{FF2B5EF4-FFF2-40B4-BE49-F238E27FC236}">
                <a16:creationId xmlns:a16="http://schemas.microsoft.com/office/drawing/2014/main" id="{329507EF-6244-CB14-6193-D07A58494E67}"/>
              </a:ext>
            </a:extLst>
          </p:cNvPr>
          <p:cNvSpPr/>
          <p:nvPr/>
        </p:nvSpPr>
        <p:spPr>
          <a:xfrm>
            <a:off x="7729994" y="2340295"/>
            <a:ext cx="2880320" cy="2623737"/>
          </a:xfrm>
          <a:prstGeom prst="roundRect">
            <a:avLst>
              <a:gd name="adj" fmla="val 14664"/>
            </a:avLst>
          </a:prstGeom>
          <a:solidFill>
            <a:schemeClr val="bg1"/>
          </a:solidFill>
          <a:ln>
            <a:solidFill>
              <a:srgbClr val="581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2800" dirty="0"/>
          </a:p>
        </p:txBody>
      </p:sp>
      <p:sp>
        <p:nvSpPr>
          <p:cNvPr id="9" name="Rectangle: Rounded Corners 8">
            <a:extLst>
              <a:ext uri="{FF2B5EF4-FFF2-40B4-BE49-F238E27FC236}">
                <a16:creationId xmlns:a16="http://schemas.microsoft.com/office/drawing/2014/main" id="{D44C831A-2621-25C4-2A1D-68796AE2E5CB}"/>
              </a:ext>
            </a:extLst>
          </p:cNvPr>
          <p:cNvSpPr/>
          <p:nvPr/>
        </p:nvSpPr>
        <p:spPr>
          <a:xfrm>
            <a:off x="1293654" y="2340296"/>
            <a:ext cx="2880320" cy="2623737"/>
          </a:xfrm>
          <a:prstGeom prst="roundRect">
            <a:avLst>
              <a:gd name="adj" fmla="val 14664"/>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1.</a:t>
            </a:r>
          </a:p>
          <a:p>
            <a:pPr algn="ctr"/>
            <a:endParaRPr lang="en-US" sz="3200" dirty="0"/>
          </a:p>
          <a:p>
            <a:pPr algn="ctr"/>
            <a:r>
              <a:rPr lang="en-US" sz="2800" dirty="0"/>
              <a:t>Self     Awareness</a:t>
            </a:r>
            <a:endParaRPr lang="en-UG" sz="2800" dirty="0"/>
          </a:p>
        </p:txBody>
      </p:sp>
      <p:sp>
        <p:nvSpPr>
          <p:cNvPr id="7" name="Rectangle: Rounded Corners 6">
            <a:extLst>
              <a:ext uri="{FF2B5EF4-FFF2-40B4-BE49-F238E27FC236}">
                <a16:creationId xmlns:a16="http://schemas.microsoft.com/office/drawing/2014/main" id="{3909A9BF-9937-C9B5-4811-9F562F5E10E9}"/>
              </a:ext>
            </a:extLst>
          </p:cNvPr>
          <p:cNvSpPr/>
          <p:nvPr/>
        </p:nvSpPr>
        <p:spPr>
          <a:xfrm>
            <a:off x="4511824" y="2340296"/>
            <a:ext cx="2880320" cy="2623737"/>
          </a:xfrm>
          <a:prstGeom prst="roundRect">
            <a:avLst>
              <a:gd name="adj" fmla="val 14664"/>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2.</a:t>
            </a:r>
          </a:p>
          <a:p>
            <a:pPr algn="ctr"/>
            <a:endParaRPr lang="en-US" sz="3200" dirty="0"/>
          </a:p>
          <a:p>
            <a:pPr algn="ctr"/>
            <a:r>
              <a:rPr lang="en-US" sz="2800" dirty="0"/>
              <a:t>Set Clear Intentions</a:t>
            </a:r>
            <a:endParaRPr lang="en-UG" sz="2800" dirty="0"/>
          </a:p>
        </p:txBody>
      </p:sp>
      <p:sp>
        <p:nvSpPr>
          <p:cNvPr id="12" name="TextBox 11">
            <a:extLst>
              <a:ext uri="{FF2B5EF4-FFF2-40B4-BE49-F238E27FC236}">
                <a16:creationId xmlns:a16="http://schemas.microsoft.com/office/drawing/2014/main" id="{EAE178DA-7221-863A-C473-E4C4912159E7}"/>
              </a:ext>
            </a:extLst>
          </p:cNvPr>
          <p:cNvSpPr txBox="1"/>
          <p:nvPr/>
        </p:nvSpPr>
        <p:spPr>
          <a:xfrm>
            <a:off x="7926034" y="2378709"/>
            <a:ext cx="2684279" cy="2585323"/>
          </a:xfrm>
          <a:prstGeom prst="rect">
            <a:avLst/>
          </a:prstGeom>
          <a:noFill/>
        </p:spPr>
        <p:txBody>
          <a:bodyPr wrap="square" rtlCol="0">
            <a:spAutoFit/>
          </a:bodyPr>
          <a:lstStyle/>
          <a:p>
            <a:pPr marL="285750" indent="-285750">
              <a:buFont typeface="Arial" panose="020B0604020202020204" pitchFamily="34" charset="0"/>
              <a:buChar char="•"/>
            </a:pPr>
            <a:r>
              <a:rPr lang="en-US" dirty="0"/>
              <a:t>Create positive affirmations counteracting your negative beliefs</a:t>
            </a:r>
          </a:p>
          <a:p>
            <a:pPr marL="285750" indent="-285750">
              <a:buFont typeface="Arial" panose="020B0604020202020204" pitchFamily="34" charset="0"/>
              <a:buChar char="•"/>
            </a:pPr>
            <a:r>
              <a:rPr lang="en-US" dirty="0"/>
              <a:t>It should be in the</a:t>
            </a:r>
          </a:p>
          <a:p>
            <a:pPr marL="285750" indent="-285750">
              <a:buFont typeface="Arial" panose="020B0604020202020204" pitchFamily="34" charset="0"/>
              <a:buChar char="•"/>
            </a:pPr>
            <a:r>
              <a:rPr lang="en-US" dirty="0"/>
              <a:t>present tense</a:t>
            </a:r>
          </a:p>
          <a:p>
            <a:pPr marL="285750" indent="-285750">
              <a:buFont typeface="Arial" panose="020B0604020202020204" pitchFamily="34" charset="0"/>
              <a:buChar char="•"/>
            </a:pPr>
            <a:r>
              <a:rPr lang="en-US" dirty="0"/>
              <a:t>It should reflect desired state of your subconscious mind.</a:t>
            </a:r>
            <a:endParaRPr lang="en-UG" dirty="0"/>
          </a:p>
        </p:txBody>
      </p:sp>
    </p:spTree>
    <p:custDataLst>
      <p:tags r:id="rId1"/>
    </p:custDataLst>
    <p:extLst>
      <p:ext uri="{BB962C8B-B14F-4D97-AF65-F5344CB8AC3E}">
        <p14:creationId xmlns:p14="http://schemas.microsoft.com/office/powerpoint/2010/main" val="2425543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413E2D-764A-71E2-AF31-0F8BEF5B30A0}"/>
              </a:ext>
            </a:extLst>
          </p:cNvPr>
          <p:cNvPicPr>
            <a:picLocks noChangeAspect="1"/>
          </p:cNvPicPr>
          <p:nvPr/>
        </p:nvPicPr>
        <p:blipFill>
          <a:blip r:embed="rId4"/>
          <a:stretch>
            <a:fillRect/>
          </a:stretch>
        </p:blipFill>
        <p:spPr>
          <a:xfrm>
            <a:off x="923764" y="14077"/>
            <a:ext cx="10344472" cy="6855020"/>
          </a:xfrm>
          <a:prstGeom prst="rect">
            <a:avLst/>
          </a:prstGeom>
        </p:spPr>
      </p:pic>
      <p:sp>
        <p:nvSpPr>
          <p:cNvPr id="5" name="Rectangle 15">
            <a:extLst>
              <a:ext uri="{FF2B5EF4-FFF2-40B4-BE49-F238E27FC236}">
                <a16:creationId xmlns:a16="http://schemas.microsoft.com/office/drawing/2014/main" id="{B36F860A-1FE0-23E0-CA9C-5C5B5E2633A1}"/>
              </a:ext>
            </a:extLst>
          </p:cNvPr>
          <p:cNvSpPr/>
          <p:nvPr/>
        </p:nvSpPr>
        <p:spPr>
          <a:xfrm>
            <a:off x="0" y="-27384"/>
            <a:ext cx="12192000" cy="6896481"/>
          </a:xfrm>
          <a:prstGeom prst="roundRect">
            <a:avLst>
              <a:gd name="adj" fmla="val 0"/>
            </a:avLst>
          </a:prstGeom>
          <a:gradFill flip="none" rotWithShape="1">
            <a:gsLst>
              <a:gs pos="44641">
                <a:srgbClr val="E89265">
                  <a:alpha val="72000"/>
                </a:srgbClr>
              </a:gs>
              <a:gs pos="26000">
                <a:srgbClr val="EBAE65">
                  <a:alpha val="82000"/>
                </a:srgbClr>
              </a:gs>
              <a:gs pos="65162">
                <a:srgbClr val="E47465">
                  <a:alpha val="51000"/>
                </a:srgbClr>
              </a:gs>
              <a:gs pos="87000">
                <a:srgbClr val="E05365">
                  <a:alpha val="38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7C4CC373-3168-9541-EC7E-01476F39F5BE}"/>
              </a:ext>
            </a:extLst>
          </p:cNvPr>
          <p:cNvSpPr/>
          <p:nvPr/>
        </p:nvSpPr>
        <p:spPr>
          <a:xfrm>
            <a:off x="2661080" y="142916"/>
            <a:ext cx="6675280" cy="935668"/>
          </a:xfrm>
          <a:prstGeom prst="roundRect">
            <a:avLst>
              <a:gd name="adj" fmla="val 50000"/>
            </a:avLst>
          </a:prstGeom>
          <a:solidFill>
            <a:schemeClr val="bg1"/>
          </a:solidFill>
          <a:ln>
            <a:solidFill>
              <a:srgbClr val="581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3200" dirty="0"/>
          </a:p>
        </p:txBody>
      </p:sp>
      <p:sp>
        <p:nvSpPr>
          <p:cNvPr id="10" name="Google Shape;121;p4">
            <a:extLst>
              <a:ext uri="{FF2B5EF4-FFF2-40B4-BE49-F238E27FC236}">
                <a16:creationId xmlns:a16="http://schemas.microsoft.com/office/drawing/2014/main" id="{76F609AB-0507-D071-0B8E-809035581DFA}"/>
              </a:ext>
            </a:extLst>
          </p:cNvPr>
          <p:cNvSpPr txBox="1"/>
          <p:nvPr/>
        </p:nvSpPr>
        <p:spPr>
          <a:xfrm>
            <a:off x="2957482" y="305950"/>
            <a:ext cx="6264696" cy="609600"/>
          </a:xfrm>
          <a:prstGeom prst="rect">
            <a:avLst/>
          </a:prstGeom>
          <a:noFill/>
          <a:ln>
            <a:noFill/>
          </a:ln>
        </p:spPr>
        <p:txBody>
          <a:bodyPr spcFirstLastPara="1" wrap="square" lIns="116350" tIns="58175" rIns="116350" bIns="58175" anchor="ctr" anchorCtr="0">
            <a:noAutofit/>
          </a:bodyPr>
          <a:lstStyle/>
          <a:p>
            <a:pPr marR="0" lvl="0" indent="0" algn="ctr" rtl="0">
              <a:spcBef>
                <a:spcPts val="0"/>
              </a:spcBef>
              <a:spcAft>
                <a:spcPts val="0"/>
              </a:spcAft>
              <a:buNone/>
            </a:pPr>
            <a:r>
              <a:rPr lang="en-US" sz="3200" b="1" dirty="0">
                <a:solidFill>
                  <a:srgbClr val="002060"/>
                </a:solidFill>
                <a:latin typeface="Helvetica LT Std Cond Blk" panose="020B0806030502050204" pitchFamily="34" charset="0"/>
                <a:ea typeface="Corbel"/>
                <a:cs typeface="Corbel"/>
                <a:sym typeface="Corbel"/>
              </a:rPr>
              <a:t>Summary</a:t>
            </a:r>
          </a:p>
        </p:txBody>
      </p:sp>
      <p:sp>
        <p:nvSpPr>
          <p:cNvPr id="12" name="Rectangle: Rounded Corners 11">
            <a:extLst>
              <a:ext uri="{FF2B5EF4-FFF2-40B4-BE49-F238E27FC236}">
                <a16:creationId xmlns:a16="http://schemas.microsoft.com/office/drawing/2014/main" id="{41FB119E-3CF1-7E17-086F-69743F765E26}"/>
              </a:ext>
            </a:extLst>
          </p:cNvPr>
          <p:cNvSpPr/>
          <p:nvPr/>
        </p:nvSpPr>
        <p:spPr>
          <a:xfrm>
            <a:off x="1127448" y="1628800"/>
            <a:ext cx="9577064" cy="4752528"/>
          </a:xfrm>
          <a:prstGeom prst="roundRect">
            <a:avLst>
              <a:gd name="adj" fmla="val 22764"/>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3200" dirty="0"/>
          </a:p>
        </p:txBody>
      </p:sp>
      <p:sp>
        <p:nvSpPr>
          <p:cNvPr id="14" name="TextBox 13">
            <a:extLst>
              <a:ext uri="{FF2B5EF4-FFF2-40B4-BE49-F238E27FC236}">
                <a16:creationId xmlns:a16="http://schemas.microsoft.com/office/drawing/2014/main" id="{32804FE6-15A0-CE47-6408-D68C780CC09F}"/>
              </a:ext>
            </a:extLst>
          </p:cNvPr>
          <p:cNvSpPr txBox="1"/>
          <p:nvPr/>
        </p:nvSpPr>
        <p:spPr>
          <a:xfrm>
            <a:off x="1703512" y="2420888"/>
            <a:ext cx="8640960" cy="2062103"/>
          </a:xfrm>
          <a:prstGeom prst="rect">
            <a:avLst/>
          </a:prstGeom>
          <a:noFill/>
        </p:spPr>
        <p:txBody>
          <a:bodyPr wrap="square" rtlCol="0">
            <a:spAutoFit/>
          </a:bodyPr>
          <a:lstStyle/>
          <a:p>
            <a:r>
              <a:rPr lang="en-US" sz="3200" dirty="0">
                <a:solidFill>
                  <a:schemeClr val="bg1"/>
                </a:solidFill>
              </a:rPr>
              <a:t>In this course, you learn about:</a:t>
            </a:r>
          </a:p>
          <a:p>
            <a:pPr marL="285750" indent="-285750">
              <a:buFont typeface="Arial" panose="020B0604020202020204" pitchFamily="34" charset="0"/>
              <a:buChar char="•"/>
            </a:pPr>
            <a:r>
              <a:rPr lang="en-US" sz="3200" dirty="0">
                <a:solidFill>
                  <a:schemeClr val="bg1"/>
                </a:solidFill>
              </a:rPr>
              <a:t>Subconscious Reprogramming</a:t>
            </a:r>
          </a:p>
          <a:p>
            <a:pPr marL="285750" indent="-285750">
              <a:buFont typeface="Arial" panose="020B0604020202020204" pitchFamily="34" charset="0"/>
              <a:buChar char="•"/>
            </a:pPr>
            <a:r>
              <a:rPr lang="en-US" sz="3200" dirty="0">
                <a:solidFill>
                  <a:schemeClr val="bg1"/>
                </a:solidFill>
              </a:rPr>
              <a:t>Negative thought patterns</a:t>
            </a:r>
          </a:p>
          <a:p>
            <a:pPr marL="285750" indent="-285750">
              <a:buFont typeface="Arial" panose="020B0604020202020204" pitchFamily="34" charset="0"/>
              <a:buChar char="•"/>
            </a:pPr>
            <a:r>
              <a:rPr lang="en-US" sz="3200" dirty="0">
                <a:solidFill>
                  <a:schemeClr val="bg1"/>
                </a:solidFill>
              </a:rPr>
              <a:t>Techniques to reprogram the subconscious mind</a:t>
            </a:r>
            <a:endParaRPr lang="en-UG" sz="3200" dirty="0">
              <a:solidFill>
                <a:schemeClr val="bg1"/>
              </a:solidFill>
            </a:endParaRPr>
          </a:p>
        </p:txBody>
      </p:sp>
      <p:sp>
        <p:nvSpPr>
          <p:cNvPr id="2" name="Rectangle: Rounded Corners 1">
            <a:extLst>
              <a:ext uri="{FF2B5EF4-FFF2-40B4-BE49-F238E27FC236}">
                <a16:creationId xmlns:a16="http://schemas.microsoft.com/office/drawing/2014/main" id="{8BE7BF8B-30A4-2158-ADEF-9C301E8B9F42}"/>
              </a:ext>
            </a:extLst>
          </p:cNvPr>
          <p:cNvSpPr/>
          <p:nvPr/>
        </p:nvSpPr>
        <p:spPr>
          <a:xfrm>
            <a:off x="11064552"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&gt;</a:t>
            </a:r>
            <a:endParaRPr lang="en-UG" sz="3200" dirty="0"/>
          </a:p>
        </p:txBody>
      </p:sp>
      <p:sp>
        <p:nvSpPr>
          <p:cNvPr id="3" name="Rectangle: Rounded Corners 2">
            <a:extLst>
              <a:ext uri="{FF2B5EF4-FFF2-40B4-BE49-F238E27FC236}">
                <a16:creationId xmlns:a16="http://schemas.microsoft.com/office/drawing/2014/main" id="{6FD0648F-057F-BC40-3D7F-561531D9B913}"/>
              </a:ext>
            </a:extLst>
          </p:cNvPr>
          <p:cNvSpPr/>
          <p:nvPr/>
        </p:nvSpPr>
        <p:spPr>
          <a:xfrm>
            <a:off x="287800"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&lt;</a:t>
            </a:r>
            <a:endParaRPr lang="en-UG" sz="3200" dirty="0"/>
          </a:p>
        </p:txBody>
      </p:sp>
    </p:spTree>
    <p:custDataLst>
      <p:tags r:id="rId1"/>
    </p:custDataLst>
    <p:extLst>
      <p:ext uri="{BB962C8B-B14F-4D97-AF65-F5344CB8AC3E}">
        <p14:creationId xmlns:p14="http://schemas.microsoft.com/office/powerpoint/2010/main" val="2354169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F6416B3-3355-4754-B2EC-E71DF2E5F529}"/>
              </a:ext>
            </a:extLst>
          </p:cNvPr>
          <p:cNvPicPr>
            <a:picLocks noChangeAspect="1"/>
          </p:cNvPicPr>
          <p:nvPr/>
        </p:nvPicPr>
        <p:blipFill>
          <a:blip r:embed="rId4">
            <a:alphaModFix/>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EE2271D5-2EEB-408F-890A-DC0D96D359AB}"/>
              </a:ext>
            </a:extLst>
          </p:cNvPr>
          <p:cNvSpPr/>
          <p:nvPr/>
        </p:nvSpPr>
        <p:spPr>
          <a:xfrm>
            <a:off x="0" y="-243408"/>
            <a:ext cx="12192000" cy="7114866"/>
          </a:xfrm>
          <a:prstGeom prst="rect">
            <a:avLst/>
          </a:prstGeom>
          <a:gradFill flip="none" rotWithShape="1">
            <a:gsLst>
              <a:gs pos="33000">
                <a:srgbClr val="E89265">
                  <a:alpha val="66000"/>
                </a:srgbClr>
              </a:gs>
              <a:gs pos="0">
                <a:srgbClr val="EBAE65">
                  <a:alpha val="80000"/>
                </a:srgbClr>
              </a:gs>
              <a:gs pos="66000">
                <a:srgbClr val="E47465">
                  <a:alpha val="83000"/>
                </a:srgbClr>
              </a:gs>
              <a:gs pos="100000">
                <a:srgbClr val="E05365">
                  <a:alpha val="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7" name="Group 16">
            <a:extLst>
              <a:ext uri="{FF2B5EF4-FFF2-40B4-BE49-F238E27FC236}">
                <a16:creationId xmlns:a16="http://schemas.microsoft.com/office/drawing/2014/main" id="{C5A1A0C3-E236-4D98-8293-3AA658472058}"/>
              </a:ext>
            </a:extLst>
          </p:cNvPr>
          <p:cNvGrpSpPr/>
          <p:nvPr/>
        </p:nvGrpSpPr>
        <p:grpSpPr>
          <a:xfrm>
            <a:off x="1487488" y="1317295"/>
            <a:ext cx="10023801" cy="2788082"/>
            <a:chOff x="-411714" y="1628971"/>
            <a:chExt cx="10727794" cy="2788082"/>
          </a:xfrm>
          <a:effectLst/>
        </p:grpSpPr>
        <p:sp>
          <p:nvSpPr>
            <p:cNvPr id="18" name="TextBox 17">
              <a:extLst>
                <a:ext uri="{FF2B5EF4-FFF2-40B4-BE49-F238E27FC236}">
                  <a16:creationId xmlns:a16="http://schemas.microsoft.com/office/drawing/2014/main" id="{1378ACBE-A3EA-41B9-9BD4-D06C35DA9B78}"/>
                </a:ext>
              </a:extLst>
            </p:cNvPr>
            <p:cNvSpPr txBox="1"/>
            <p:nvPr/>
          </p:nvSpPr>
          <p:spPr>
            <a:xfrm>
              <a:off x="-411714" y="1628971"/>
              <a:ext cx="10727794" cy="1631216"/>
            </a:xfrm>
            <a:prstGeom prst="rect">
              <a:avLst/>
            </a:prstGeom>
            <a:noFill/>
            <a:effectLst/>
          </p:spPr>
          <p:txBody>
            <a:bodyPr wrap="square" rtlCol="0">
              <a:spAutoFit/>
            </a:bodyPr>
            <a:lstStyle/>
            <a:p>
              <a:pPr algn="r"/>
              <a:r>
                <a:rPr lang="en-US" sz="10000" i="1" dirty="0">
                  <a:solidFill>
                    <a:schemeClr val="bg1"/>
                  </a:solidFill>
                  <a:latin typeface="Helvetica LT Std Cond Blk" panose="020B0806030502050204" pitchFamily="34" charset="0"/>
                </a:rPr>
                <a:t>KNOWLEDGE</a:t>
              </a:r>
            </a:p>
          </p:txBody>
        </p:sp>
        <p:sp>
          <p:nvSpPr>
            <p:cNvPr id="19" name="TextBox 18">
              <a:extLst>
                <a:ext uri="{FF2B5EF4-FFF2-40B4-BE49-F238E27FC236}">
                  <a16:creationId xmlns:a16="http://schemas.microsoft.com/office/drawing/2014/main" id="{C60D61A1-6BBC-4276-9DAF-3BA2083D5BDB}"/>
                </a:ext>
              </a:extLst>
            </p:cNvPr>
            <p:cNvSpPr txBox="1"/>
            <p:nvPr/>
          </p:nvSpPr>
          <p:spPr>
            <a:xfrm>
              <a:off x="3198419" y="2785837"/>
              <a:ext cx="7051504" cy="1631216"/>
            </a:xfrm>
            <a:prstGeom prst="rect">
              <a:avLst/>
            </a:prstGeom>
            <a:noFill/>
            <a:effectLst/>
          </p:spPr>
          <p:txBody>
            <a:bodyPr wrap="square" rtlCol="0">
              <a:spAutoFit/>
            </a:bodyPr>
            <a:lstStyle/>
            <a:p>
              <a:pPr algn="r"/>
              <a:r>
                <a:rPr lang="en-US" sz="10000" i="1" dirty="0">
                  <a:solidFill>
                    <a:schemeClr val="bg1"/>
                  </a:solidFill>
                  <a:latin typeface="Helvetica LT Std Cond Blk" panose="020B0806030502050204" pitchFamily="34" charset="0"/>
                </a:rPr>
                <a:t>CHECK</a:t>
              </a:r>
            </a:p>
          </p:txBody>
        </p:sp>
      </p:grpSp>
    </p:spTree>
    <p:custDataLst>
      <p:tags r:id="rId1"/>
    </p:custDataLst>
    <p:extLst>
      <p:ext uri="{BB962C8B-B14F-4D97-AF65-F5344CB8AC3E}">
        <p14:creationId xmlns:p14="http://schemas.microsoft.com/office/powerpoint/2010/main" val="2594668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F306E7F-C1E0-4842-BECF-EBDB62C56C3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a:gradFill flip="none" rotWithShape="1">
            <a:gsLst>
              <a:gs pos="33000">
                <a:srgbClr val="E89265">
                  <a:alpha val="66000"/>
                </a:srgbClr>
              </a:gs>
              <a:gs pos="0">
                <a:srgbClr val="EBAE65">
                  <a:alpha val="80000"/>
                </a:srgbClr>
              </a:gs>
              <a:gs pos="66000">
                <a:srgbClr val="E47465">
                  <a:alpha val="83000"/>
                </a:srgbClr>
              </a:gs>
              <a:gs pos="100000">
                <a:srgbClr val="E05365">
                  <a:alpha val="60000"/>
                </a:srgbClr>
              </a:gs>
            </a:gsLst>
            <a:lin ang="18900000" scaled="1"/>
            <a:tileRect/>
          </a:gradFill>
          <a:ln>
            <a:noFill/>
          </a:ln>
        </p:spPr>
      </p:pic>
      <p:sp>
        <p:nvSpPr>
          <p:cNvPr id="7" name="Rectangle 6">
            <a:extLst>
              <a:ext uri="{FF2B5EF4-FFF2-40B4-BE49-F238E27FC236}">
                <a16:creationId xmlns:a16="http://schemas.microsoft.com/office/drawing/2014/main" id="{EE2271D5-2EEB-408F-890A-DC0D96D359AB}"/>
              </a:ext>
            </a:extLst>
          </p:cNvPr>
          <p:cNvSpPr/>
          <p:nvPr/>
        </p:nvSpPr>
        <p:spPr>
          <a:xfrm>
            <a:off x="0" y="1268760"/>
            <a:ext cx="12192000" cy="5602698"/>
          </a:xfrm>
          <a:prstGeom prst="rect">
            <a:avLst/>
          </a:prstGeom>
          <a:gradFill flip="none" rotWithShape="1">
            <a:gsLst>
              <a:gs pos="44641">
                <a:srgbClr val="E89265">
                  <a:alpha val="73000"/>
                </a:srgbClr>
              </a:gs>
              <a:gs pos="26000">
                <a:srgbClr val="EBAE65">
                  <a:alpha val="41000"/>
                </a:srgbClr>
              </a:gs>
              <a:gs pos="65162">
                <a:srgbClr val="E47465">
                  <a:alpha val="79000"/>
                </a:srgbClr>
              </a:gs>
              <a:gs pos="87000">
                <a:srgbClr val="E05365">
                  <a:alpha val="59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F18D6A4B-197F-4A27-9116-48342ACC8CB7}"/>
              </a:ext>
            </a:extLst>
          </p:cNvPr>
          <p:cNvSpPr/>
          <p:nvPr/>
        </p:nvSpPr>
        <p:spPr>
          <a:xfrm>
            <a:off x="0" y="-13458"/>
            <a:ext cx="12192000" cy="1903258"/>
          </a:xfrm>
          <a:prstGeom prst="rect">
            <a:avLst/>
          </a:prstGeom>
          <a:solidFill>
            <a:srgbClr val="FFFCF3"/>
          </a:solidFill>
          <a:ln w="9525" cap="flat">
            <a:noFill/>
            <a:prstDash val="solid"/>
            <a:miter/>
          </a:ln>
        </p:spPr>
        <p:txBody>
          <a:bodyPr rtlCol="0" anchor="ctr"/>
          <a:lstStyle/>
          <a:p>
            <a:endParaRPr lang="en-US">
              <a:solidFill>
                <a:schemeClr val="tx1"/>
              </a:solidFill>
            </a:endParaRPr>
          </a:p>
        </p:txBody>
      </p:sp>
      <p:sp>
        <p:nvSpPr>
          <p:cNvPr id="21" name="TextBox 20">
            <a:extLst>
              <a:ext uri="{FF2B5EF4-FFF2-40B4-BE49-F238E27FC236}">
                <a16:creationId xmlns:a16="http://schemas.microsoft.com/office/drawing/2014/main" id="{BB88A4A9-F001-4E1F-BE53-1EC7D4843117}"/>
              </a:ext>
            </a:extLst>
          </p:cNvPr>
          <p:cNvSpPr txBox="1"/>
          <p:nvPr/>
        </p:nvSpPr>
        <p:spPr>
          <a:xfrm>
            <a:off x="469419" y="338007"/>
            <a:ext cx="10363118" cy="1477328"/>
          </a:xfrm>
          <a:prstGeom prst="rect">
            <a:avLst/>
          </a:prstGeom>
          <a:noFill/>
        </p:spPr>
        <p:txBody>
          <a:bodyPr wrap="square" rtlCol="0">
            <a:spAutoFit/>
          </a:bodyPr>
          <a:lstStyle>
            <a:defPPr>
              <a:defRPr lang="en-US"/>
            </a:defPPr>
            <a:lvl1pPr>
              <a:defRPr sz="1600" b="1" i="1">
                <a:solidFill>
                  <a:srgbClr val="002060"/>
                </a:solidFill>
                <a:effectLst/>
                <a:latin typeface="Helvetica Neue" panose="02000503000000020004" pitchFamily="2"/>
                <a:ea typeface="Calibri" panose="020F0502020204030204" pitchFamily="34" charset="0"/>
              </a:defRPr>
            </a:lvl1pPr>
          </a:lstStyle>
          <a:p>
            <a:r>
              <a:rPr lang="en-US" sz="1800" i="0" dirty="0">
                <a:solidFill>
                  <a:srgbClr val="001848"/>
                </a:solidFill>
                <a:latin typeface="Helvetica" pitchFamily="2" charset="0"/>
              </a:rPr>
              <a:t>Q1: </a:t>
            </a:r>
            <a:r>
              <a:rPr lang="en-US" sz="2000" b="1" i="0" dirty="0">
                <a:effectLst/>
                <a:latin typeface="Söhne"/>
              </a:rPr>
              <a:t>Drag the elements from the left column to match the correct corresponding actions on the right column.</a:t>
            </a:r>
            <a:endParaRPr lang="en-US" sz="1800" i="0" dirty="0">
              <a:solidFill>
                <a:srgbClr val="001848"/>
              </a:solidFill>
              <a:latin typeface="Helvetica" pitchFamily="2" charset="0"/>
            </a:endParaRPr>
          </a:p>
          <a:p>
            <a:endParaRPr lang="en-US" sz="1000" b="0" i="0" dirty="0">
              <a:solidFill>
                <a:srgbClr val="001848"/>
              </a:solidFill>
              <a:latin typeface="Helvetica" pitchFamily="2" charset="0"/>
            </a:endParaRPr>
          </a:p>
          <a:p>
            <a:r>
              <a:rPr lang="en-US" sz="1800" b="0" dirty="0">
                <a:solidFill>
                  <a:schemeClr val="tx1"/>
                </a:solidFill>
                <a:latin typeface="+mn-lt"/>
              </a:rPr>
              <a:t>Drag and drop the appropriate </a:t>
            </a:r>
            <a:r>
              <a:rPr lang="en-US" sz="2000" b="0" dirty="0">
                <a:solidFill>
                  <a:schemeClr val="tx1"/>
                </a:solidFill>
                <a:effectLst/>
                <a:latin typeface="+mn-lt"/>
              </a:rPr>
              <a:t>elements of the self-awareness and positive affirmations process. </a:t>
            </a:r>
            <a:r>
              <a:rPr lang="en-US" sz="1800" b="0" dirty="0">
                <a:solidFill>
                  <a:schemeClr val="tx1"/>
                </a:solidFill>
                <a:latin typeface="+mn-lt"/>
              </a:rPr>
              <a:t>Click Submit when you are finished.</a:t>
            </a:r>
          </a:p>
        </p:txBody>
      </p:sp>
      <p:grpSp>
        <p:nvGrpSpPr>
          <p:cNvPr id="63" name="Group 62">
            <a:extLst>
              <a:ext uri="{FF2B5EF4-FFF2-40B4-BE49-F238E27FC236}">
                <a16:creationId xmlns:a16="http://schemas.microsoft.com/office/drawing/2014/main" id="{7AFB9CFE-EE5D-4430-9693-F00CB171ED11}"/>
              </a:ext>
            </a:extLst>
          </p:cNvPr>
          <p:cNvGrpSpPr/>
          <p:nvPr/>
        </p:nvGrpSpPr>
        <p:grpSpPr>
          <a:xfrm>
            <a:off x="469418" y="2338268"/>
            <a:ext cx="7290205" cy="3565645"/>
            <a:chOff x="469418" y="2338268"/>
            <a:chExt cx="7290205" cy="3565645"/>
          </a:xfrm>
        </p:grpSpPr>
        <p:sp>
          <p:nvSpPr>
            <p:cNvPr id="34" name="Rectangle: Rounded Corners 33">
              <a:extLst>
                <a:ext uri="{FF2B5EF4-FFF2-40B4-BE49-F238E27FC236}">
                  <a16:creationId xmlns:a16="http://schemas.microsoft.com/office/drawing/2014/main" id="{027C4A8C-CC64-4FB9-960F-54B55944CDB6}"/>
                </a:ext>
              </a:extLst>
            </p:cNvPr>
            <p:cNvSpPr/>
            <p:nvPr/>
          </p:nvSpPr>
          <p:spPr>
            <a:xfrm>
              <a:off x="469418" y="2338268"/>
              <a:ext cx="3574450" cy="3565645"/>
            </a:xfrm>
            <a:prstGeom prst="roundRect">
              <a:avLst>
                <a:gd name="adj" fmla="val 3675"/>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D0CA9EA2-D71E-4455-AC75-E8E2FA9BEE9E}"/>
                </a:ext>
              </a:extLst>
            </p:cNvPr>
            <p:cNvSpPr/>
            <p:nvPr/>
          </p:nvSpPr>
          <p:spPr>
            <a:xfrm>
              <a:off x="610723" y="2921405"/>
              <a:ext cx="3291840" cy="640080"/>
            </a:xfrm>
            <a:prstGeom prst="roundRect">
              <a:avLst/>
            </a:prstGeom>
            <a:solidFill>
              <a:schemeClr val="tx1">
                <a:alpha val="10000"/>
              </a:schemeClr>
            </a:solidFill>
            <a:ln>
              <a:solidFill>
                <a:schemeClr val="bg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87CCCB3C-9180-4D42-9021-8B1039FC374B}"/>
                </a:ext>
              </a:extLst>
            </p:cNvPr>
            <p:cNvSpPr/>
            <p:nvPr/>
          </p:nvSpPr>
          <p:spPr>
            <a:xfrm>
              <a:off x="610723" y="3645752"/>
              <a:ext cx="3291840" cy="640080"/>
            </a:xfrm>
            <a:prstGeom prst="roundRect">
              <a:avLst/>
            </a:prstGeom>
            <a:solidFill>
              <a:schemeClr val="tx1">
                <a:alpha val="10000"/>
              </a:schemeClr>
            </a:solidFill>
            <a:ln>
              <a:solidFill>
                <a:schemeClr val="bg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06E9685-0B94-432D-95EB-6905D1D9EFBE}"/>
                </a:ext>
              </a:extLst>
            </p:cNvPr>
            <p:cNvSpPr/>
            <p:nvPr/>
          </p:nvSpPr>
          <p:spPr>
            <a:xfrm>
              <a:off x="610723" y="4370099"/>
              <a:ext cx="3291840" cy="640080"/>
            </a:xfrm>
            <a:prstGeom prst="roundRect">
              <a:avLst/>
            </a:prstGeom>
            <a:solidFill>
              <a:schemeClr val="tx1">
                <a:alpha val="10000"/>
              </a:schemeClr>
            </a:solidFill>
            <a:ln>
              <a:solidFill>
                <a:schemeClr val="bg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E8493DCA-CE1D-4E58-A84A-064173EB0873}"/>
                </a:ext>
              </a:extLst>
            </p:cNvPr>
            <p:cNvSpPr/>
            <p:nvPr/>
          </p:nvSpPr>
          <p:spPr>
            <a:xfrm>
              <a:off x="610723" y="5094445"/>
              <a:ext cx="3291840" cy="640080"/>
            </a:xfrm>
            <a:prstGeom prst="roundRect">
              <a:avLst/>
            </a:prstGeom>
            <a:solidFill>
              <a:schemeClr val="tx1">
                <a:alpha val="10000"/>
              </a:schemeClr>
            </a:solidFill>
            <a:ln>
              <a:solidFill>
                <a:schemeClr val="bg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988205AD-22AE-4A7D-BDB1-9D76F0647BD9}"/>
                </a:ext>
              </a:extLst>
            </p:cNvPr>
            <p:cNvSpPr/>
            <p:nvPr/>
          </p:nvSpPr>
          <p:spPr>
            <a:xfrm>
              <a:off x="4185173" y="2338268"/>
              <a:ext cx="3574450" cy="3565645"/>
            </a:xfrm>
            <a:prstGeom prst="roundRect">
              <a:avLst>
                <a:gd name="adj" fmla="val 3027"/>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41223327-0204-45EB-9E48-1C65347D50EE}"/>
                </a:ext>
              </a:extLst>
            </p:cNvPr>
            <p:cNvSpPr/>
            <p:nvPr/>
          </p:nvSpPr>
          <p:spPr>
            <a:xfrm>
              <a:off x="4326478" y="2921405"/>
              <a:ext cx="3291840" cy="640080"/>
            </a:xfrm>
            <a:prstGeom prst="roundRect">
              <a:avLst/>
            </a:prstGeom>
            <a:solidFill>
              <a:schemeClr val="tx1">
                <a:alpha val="10000"/>
              </a:schemeClr>
            </a:solidFill>
            <a:ln>
              <a:solidFill>
                <a:schemeClr val="bg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E38124C2-F70E-4E36-B481-F59C4FDCC132}"/>
                </a:ext>
              </a:extLst>
            </p:cNvPr>
            <p:cNvSpPr/>
            <p:nvPr/>
          </p:nvSpPr>
          <p:spPr>
            <a:xfrm>
              <a:off x="4326478" y="3645752"/>
              <a:ext cx="3291840" cy="640080"/>
            </a:xfrm>
            <a:prstGeom prst="roundRect">
              <a:avLst/>
            </a:prstGeom>
            <a:solidFill>
              <a:schemeClr val="tx1">
                <a:alpha val="10000"/>
              </a:schemeClr>
            </a:solidFill>
            <a:ln>
              <a:solidFill>
                <a:schemeClr val="bg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8E683F3-02B6-44AE-85B3-D40FB371976A}"/>
                </a:ext>
              </a:extLst>
            </p:cNvPr>
            <p:cNvSpPr/>
            <p:nvPr/>
          </p:nvSpPr>
          <p:spPr>
            <a:xfrm>
              <a:off x="4326478" y="4370099"/>
              <a:ext cx="3291840" cy="640080"/>
            </a:xfrm>
            <a:prstGeom prst="roundRect">
              <a:avLst/>
            </a:prstGeom>
            <a:solidFill>
              <a:schemeClr val="tx1">
                <a:alpha val="10000"/>
              </a:schemeClr>
            </a:solidFill>
            <a:ln>
              <a:solidFill>
                <a:schemeClr val="bg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BDCA6200-EC9B-465C-B103-CC7AF7CC0765}"/>
                </a:ext>
              </a:extLst>
            </p:cNvPr>
            <p:cNvSpPr/>
            <p:nvPr/>
          </p:nvSpPr>
          <p:spPr>
            <a:xfrm>
              <a:off x="4326478" y="5094445"/>
              <a:ext cx="3291840" cy="640080"/>
            </a:xfrm>
            <a:prstGeom prst="roundRect">
              <a:avLst/>
            </a:prstGeom>
            <a:solidFill>
              <a:schemeClr val="tx1">
                <a:alpha val="10000"/>
              </a:schemeClr>
            </a:solidFill>
            <a:ln>
              <a:solidFill>
                <a:schemeClr val="bg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DE51E51F-8CB3-4C51-8885-7050DBD11E90}"/>
                </a:ext>
              </a:extLst>
            </p:cNvPr>
            <p:cNvSpPr txBox="1"/>
            <p:nvPr/>
          </p:nvSpPr>
          <p:spPr>
            <a:xfrm>
              <a:off x="1271018" y="2442523"/>
              <a:ext cx="1971249" cy="369332"/>
            </a:xfrm>
            <a:prstGeom prst="rect">
              <a:avLst/>
            </a:prstGeom>
            <a:noFill/>
          </p:spPr>
          <p:txBody>
            <a:bodyPr wrap="square" rtlCol="0">
              <a:spAutoFit/>
            </a:bodyPr>
            <a:lstStyle/>
            <a:p>
              <a:r>
                <a:rPr lang="en-US" b="1" dirty="0">
                  <a:solidFill>
                    <a:schemeClr val="tx1">
                      <a:lumMod val="85000"/>
                      <a:lumOff val="15000"/>
                    </a:schemeClr>
                  </a:solidFill>
                  <a:effectLst/>
                  <a:latin typeface="Helvetica" pitchFamily="2" charset="0"/>
                  <a:ea typeface="Calibri" panose="020F0502020204030204" pitchFamily="34" charset="0"/>
                </a:rPr>
                <a:t>Self-Awareness</a:t>
              </a:r>
              <a:endParaRPr lang="en-US" dirty="0">
                <a:solidFill>
                  <a:schemeClr val="tx1">
                    <a:lumMod val="85000"/>
                    <a:lumOff val="15000"/>
                  </a:schemeClr>
                </a:solidFill>
                <a:effectLst/>
                <a:latin typeface="Helvetica" pitchFamily="2" charset="0"/>
                <a:ea typeface="Arial" panose="020B0604020202020204" pitchFamily="34" charset="0"/>
              </a:endParaRPr>
            </a:p>
          </p:txBody>
        </p:sp>
        <p:sp>
          <p:nvSpPr>
            <p:cNvPr id="47" name="TextBox 46">
              <a:extLst>
                <a:ext uri="{FF2B5EF4-FFF2-40B4-BE49-F238E27FC236}">
                  <a16:creationId xmlns:a16="http://schemas.microsoft.com/office/drawing/2014/main" id="{02C05C26-92A8-4156-B13C-E9595B634F9A}"/>
                </a:ext>
              </a:extLst>
            </p:cNvPr>
            <p:cNvSpPr txBox="1"/>
            <p:nvPr/>
          </p:nvSpPr>
          <p:spPr>
            <a:xfrm>
              <a:off x="4890928" y="2467806"/>
              <a:ext cx="2527873" cy="369332"/>
            </a:xfrm>
            <a:prstGeom prst="rect">
              <a:avLst/>
            </a:prstGeom>
            <a:noFill/>
          </p:spPr>
          <p:txBody>
            <a:bodyPr wrap="square" rtlCol="0">
              <a:spAutoFit/>
            </a:bodyPr>
            <a:lstStyle/>
            <a:p>
              <a:r>
                <a:rPr lang="en-US" b="1" dirty="0">
                  <a:solidFill>
                    <a:schemeClr val="tx1">
                      <a:lumMod val="85000"/>
                      <a:lumOff val="15000"/>
                    </a:schemeClr>
                  </a:solidFill>
                  <a:effectLst/>
                  <a:latin typeface="Helvetica" pitchFamily="2" charset="0"/>
                  <a:ea typeface="Calibri" panose="020F0502020204030204" pitchFamily="34" charset="0"/>
                </a:rPr>
                <a:t>Positive Affirmations</a:t>
              </a:r>
              <a:endParaRPr lang="en-US" dirty="0">
                <a:solidFill>
                  <a:schemeClr val="tx1">
                    <a:lumMod val="85000"/>
                    <a:lumOff val="15000"/>
                  </a:schemeClr>
                </a:solidFill>
                <a:effectLst/>
                <a:latin typeface="Helvetica" pitchFamily="2" charset="0"/>
                <a:ea typeface="Arial" panose="020B0604020202020204" pitchFamily="34" charset="0"/>
              </a:endParaRPr>
            </a:p>
          </p:txBody>
        </p:sp>
      </p:grpSp>
      <p:sp>
        <p:nvSpPr>
          <p:cNvPr id="48" name="Rectangle: Rounded Corners 47">
            <a:extLst>
              <a:ext uri="{FF2B5EF4-FFF2-40B4-BE49-F238E27FC236}">
                <a16:creationId xmlns:a16="http://schemas.microsoft.com/office/drawing/2014/main" id="{D55D5564-557E-4729-99CE-4874FB40B4E0}"/>
              </a:ext>
            </a:extLst>
          </p:cNvPr>
          <p:cNvSpPr/>
          <p:nvPr/>
        </p:nvSpPr>
        <p:spPr>
          <a:xfrm>
            <a:off x="8169351" y="5260707"/>
            <a:ext cx="3291840"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50" name="TextBox 49">
            <a:extLst>
              <a:ext uri="{FF2B5EF4-FFF2-40B4-BE49-F238E27FC236}">
                <a16:creationId xmlns:a16="http://schemas.microsoft.com/office/drawing/2014/main" id="{1E606A1A-934B-480C-916F-787B85B3E07C}"/>
              </a:ext>
            </a:extLst>
          </p:cNvPr>
          <p:cNvSpPr txBox="1"/>
          <p:nvPr/>
        </p:nvSpPr>
        <p:spPr>
          <a:xfrm>
            <a:off x="8278266" y="5353518"/>
            <a:ext cx="3112072" cy="369332"/>
          </a:xfrm>
          <a:prstGeom prst="rect">
            <a:avLst/>
          </a:prstGeom>
          <a:noFill/>
        </p:spPr>
        <p:txBody>
          <a:bodyPr wrap="square" rtlCol="0">
            <a:spAutoFit/>
          </a:bodyPr>
          <a:lstStyle/>
          <a:p>
            <a:pPr algn="ctr"/>
            <a:r>
              <a:rPr lang="en-US" dirty="0">
                <a:solidFill>
                  <a:schemeClr val="bg1">
                    <a:lumMod val="95000"/>
                  </a:schemeClr>
                </a:solidFill>
                <a:latin typeface="Helvetica" pitchFamily="2" charset="0"/>
              </a:rPr>
              <a:t>Repeating regularly</a:t>
            </a:r>
          </a:p>
        </p:txBody>
      </p:sp>
      <p:sp>
        <p:nvSpPr>
          <p:cNvPr id="52" name="Rectangle: Rounded Corners 51">
            <a:extLst>
              <a:ext uri="{FF2B5EF4-FFF2-40B4-BE49-F238E27FC236}">
                <a16:creationId xmlns:a16="http://schemas.microsoft.com/office/drawing/2014/main" id="{8C57ADCF-830B-4255-82F7-27E62CE11D42}"/>
              </a:ext>
            </a:extLst>
          </p:cNvPr>
          <p:cNvSpPr/>
          <p:nvPr/>
        </p:nvSpPr>
        <p:spPr>
          <a:xfrm>
            <a:off x="8169351" y="2338268"/>
            <a:ext cx="3291840"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53" name="Rectangle: Rounded Corners 52">
            <a:extLst>
              <a:ext uri="{FF2B5EF4-FFF2-40B4-BE49-F238E27FC236}">
                <a16:creationId xmlns:a16="http://schemas.microsoft.com/office/drawing/2014/main" id="{6A41C716-6F4B-4803-A95E-9B039F17203D}"/>
              </a:ext>
            </a:extLst>
          </p:cNvPr>
          <p:cNvSpPr/>
          <p:nvPr/>
        </p:nvSpPr>
        <p:spPr>
          <a:xfrm>
            <a:off x="8169351" y="3062615"/>
            <a:ext cx="3291840"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54" name="Rectangle: Rounded Corners 53">
            <a:extLst>
              <a:ext uri="{FF2B5EF4-FFF2-40B4-BE49-F238E27FC236}">
                <a16:creationId xmlns:a16="http://schemas.microsoft.com/office/drawing/2014/main" id="{CD836AA1-10DE-482D-BB2E-E5325685663E}"/>
              </a:ext>
            </a:extLst>
          </p:cNvPr>
          <p:cNvSpPr/>
          <p:nvPr/>
        </p:nvSpPr>
        <p:spPr>
          <a:xfrm>
            <a:off x="8169351" y="3786962"/>
            <a:ext cx="3291840"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55" name="Rectangle: Rounded Corners 54">
            <a:extLst>
              <a:ext uri="{FF2B5EF4-FFF2-40B4-BE49-F238E27FC236}">
                <a16:creationId xmlns:a16="http://schemas.microsoft.com/office/drawing/2014/main" id="{C08C7B6C-E2BE-4113-890F-97CBC5674D71}"/>
              </a:ext>
            </a:extLst>
          </p:cNvPr>
          <p:cNvSpPr/>
          <p:nvPr/>
        </p:nvSpPr>
        <p:spPr>
          <a:xfrm>
            <a:off x="8169351" y="4496107"/>
            <a:ext cx="3291840"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56" name="TextBox 55">
            <a:extLst>
              <a:ext uri="{FF2B5EF4-FFF2-40B4-BE49-F238E27FC236}">
                <a16:creationId xmlns:a16="http://schemas.microsoft.com/office/drawing/2014/main" id="{57D8A09F-9BF1-4E1D-B904-BDB081FF50B0}"/>
              </a:ext>
            </a:extLst>
          </p:cNvPr>
          <p:cNvSpPr txBox="1"/>
          <p:nvPr/>
        </p:nvSpPr>
        <p:spPr>
          <a:xfrm>
            <a:off x="8440542" y="2473642"/>
            <a:ext cx="2749471" cy="369332"/>
          </a:xfrm>
          <a:prstGeom prst="rect">
            <a:avLst/>
          </a:prstGeom>
          <a:noFill/>
        </p:spPr>
        <p:txBody>
          <a:bodyPr wrap="none" rtlCol="0">
            <a:spAutoFit/>
          </a:bodyPr>
          <a:lstStyle/>
          <a:p>
            <a:pPr algn="ctr"/>
            <a:r>
              <a:rPr lang="en-US" dirty="0">
                <a:solidFill>
                  <a:schemeClr val="bg1">
                    <a:lumMod val="95000"/>
                  </a:schemeClr>
                </a:solidFill>
                <a:latin typeface="Helvetica" pitchFamily="2" charset="0"/>
              </a:rPr>
              <a:t>Identifying limiting beliefs</a:t>
            </a:r>
          </a:p>
        </p:txBody>
      </p:sp>
      <p:sp>
        <p:nvSpPr>
          <p:cNvPr id="57" name="TextBox 56">
            <a:extLst>
              <a:ext uri="{FF2B5EF4-FFF2-40B4-BE49-F238E27FC236}">
                <a16:creationId xmlns:a16="http://schemas.microsoft.com/office/drawing/2014/main" id="{8FEA1C91-E059-4290-8953-DD54C1564FE2}"/>
              </a:ext>
            </a:extLst>
          </p:cNvPr>
          <p:cNvSpPr txBox="1"/>
          <p:nvPr/>
        </p:nvSpPr>
        <p:spPr>
          <a:xfrm>
            <a:off x="8267416" y="3197989"/>
            <a:ext cx="3095720" cy="369332"/>
          </a:xfrm>
          <a:prstGeom prst="rect">
            <a:avLst/>
          </a:prstGeom>
          <a:noFill/>
        </p:spPr>
        <p:txBody>
          <a:bodyPr wrap="none" rtlCol="0">
            <a:spAutoFit/>
          </a:bodyPr>
          <a:lstStyle/>
          <a:p>
            <a:pPr algn="ctr"/>
            <a:r>
              <a:rPr lang="en-US" dirty="0">
                <a:solidFill>
                  <a:schemeClr val="bg1">
                    <a:lumMod val="95000"/>
                  </a:schemeClr>
                </a:solidFill>
                <a:latin typeface="Helvetica" pitchFamily="2" charset="0"/>
              </a:rPr>
              <a:t>Creating positive statements</a:t>
            </a:r>
          </a:p>
        </p:txBody>
      </p:sp>
      <p:sp>
        <p:nvSpPr>
          <p:cNvPr id="58" name="TextBox 57">
            <a:extLst>
              <a:ext uri="{FF2B5EF4-FFF2-40B4-BE49-F238E27FC236}">
                <a16:creationId xmlns:a16="http://schemas.microsoft.com/office/drawing/2014/main" id="{267384F0-453D-4B52-9E4A-E1701B413EC6}"/>
              </a:ext>
            </a:extLst>
          </p:cNvPr>
          <p:cNvSpPr txBox="1"/>
          <p:nvPr/>
        </p:nvSpPr>
        <p:spPr>
          <a:xfrm>
            <a:off x="8825260" y="3922336"/>
            <a:ext cx="1980029" cy="369332"/>
          </a:xfrm>
          <a:prstGeom prst="rect">
            <a:avLst/>
          </a:prstGeom>
          <a:noFill/>
        </p:spPr>
        <p:txBody>
          <a:bodyPr wrap="none" rtlCol="0">
            <a:spAutoFit/>
          </a:bodyPr>
          <a:lstStyle/>
          <a:p>
            <a:pPr algn="ctr"/>
            <a:r>
              <a:rPr lang="en-US" dirty="0">
                <a:solidFill>
                  <a:schemeClr val="bg1">
                    <a:lumMod val="95000"/>
                  </a:schemeClr>
                </a:solidFill>
                <a:latin typeface="Helvetica" pitchFamily="2" charset="0"/>
              </a:rPr>
              <a:t>Keeping a journal</a:t>
            </a:r>
          </a:p>
        </p:txBody>
      </p:sp>
      <p:sp>
        <p:nvSpPr>
          <p:cNvPr id="59" name="TextBox 58">
            <a:extLst>
              <a:ext uri="{FF2B5EF4-FFF2-40B4-BE49-F238E27FC236}">
                <a16:creationId xmlns:a16="http://schemas.microsoft.com/office/drawing/2014/main" id="{1D5EC307-582E-4513-856F-537669995FF1}"/>
              </a:ext>
            </a:extLst>
          </p:cNvPr>
          <p:cNvSpPr txBox="1"/>
          <p:nvPr/>
        </p:nvSpPr>
        <p:spPr>
          <a:xfrm>
            <a:off x="8275022" y="4651415"/>
            <a:ext cx="3080498" cy="369332"/>
          </a:xfrm>
          <a:prstGeom prst="rect">
            <a:avLst/>
          </a:prstGeom>
          <a:noFill/>
        </p:spPr>
        <p:txBody>
          <a:bodyPr wrap="square" rtlCol="0">
            <a:spAutoFit/>
          </a:bodyPr>
          <a:lstStyle/>
          <a:p>
            <a:pPr algn="ctr"/>
            <a:r>
              <a:rPr lang="en-US" dirty="0">
                <a:solidFill>
                  <a:schemeClr val="bg1">
                    <a:lumMod val="95000"/>
                  </a:schemeClr>
                </a:solidFill>
                <a:latin typeface="Helvetica" pitchFamily="2" charset="0"/>
              </a:rPr>
              <a:t>Ensuring present tense</a:t>
            </a:r>
          </a:p>
        </p:txBody>
      </p:sp>
      <p:sp>
        <p:nvSpPr>
          <p:cNvPr id="62" name="Rectangle: Rounded Corners 61">
            <a:extLst>
              <a:ext uri="{FF2B5EF4-FFF2-40B4-BE49-F238E27FC236}">
                <a16:creationId xmlns:a16="http://schemas.microsoft.com/office/drawing/2014/main" id="{F2A07EDB-FC3B-4A1E-99B7-768A74A1DEF8}"/>
              </a:ext>
            </a:extLst>
          </p:cNvPr>
          <p:cNvSpPr/>
          <p:nvPr/>
        </p:nvSpPr>
        <p:spPr>
          <a:xfrm>
            <a:off x="3338112" y="6064798"/>
            <a:ext cx="1552816" cy="632317"/>
          </a:xfrm>
          <a:prstGeom prst="roundRect">
            <a:avLst/>
          </a:prstGeom>
          <a:solidFill>
            <a:srgbClr val="F69E00"/>
          </a:solidFill>
          <a:ln w="6350">
            <a:solidFill>
              <a:schemeClr val="bg1"/>
            </a:solid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Helvetica Neue" panose="02000503000000020004" pitchFamily="2"/>
              </a:rPr>
              <a:t>Submit</a:t>
            </a:r>
          </a:p>
        </p:txBody>
      </p:sp>
      <p:sp>
        <p:nvSpPr>
          <p:cNvPr id="64" name="TextBox 63">
            <a:extLst>
              <a:ext uri="{FF2B5EF4-FFF2-40B4-BE49-F238E27FC236}">
                <a16:creationId xmlns:a16="http://schemas.microsoft.com/office/drawing/2014/main" id="{18334A11-C91E-463B-9AFA-96ED707FA842}"/>
              </a:ext>
            </a:extLst>
          </p:cNvPr>
          <p:cNvSpPr txBox="1"/>
          <p:nvPr/>
        </p:nvSpPr>
        <p:spPr>
          <a:xfrm>
            <a:off x="10588676" y="-1174581"/>
            <a:ext cx="1603324" cy="3154710"/>
          </a:xfrm>
          <a:prstGeom prst="rect">
            <a:avLst/>
          </a:prstGeom>
          <a:noFill/>
        </p:spPr>
        <p:txBody>
          <a:bodyPr wrap="none" rtlCol="0">
            <a:spAutoFit/>
          </a:bodyPr>
          <a:lstStyle/>
          <a:p>
            <a:r>
              <a:rPr lang="en-US" sz="19900" dirty="0">
                <a:solidFill>
                  <a:srgbClr val="ECCC9E">
                    <a:alpha val="63000"/>
                  </a:srgbClr>
                </a:solidFill>
                <a:latin typeface="Helvetica LT Std Cond Blk" panose="020B0806030502050204" pitchFamily="34" charset="0"/>
              </a:rPr>
              <a:t>Q</a:t>
            </a:r>
          </a:p>
        </p:txBody>
      </p:sp>
      <p:sp>
        <p:nvSpPr>
          <p:cNvPr id="2" name="Rectangle: Rounded Corners 1">
            <a:extLst>
              <a:ext uri="{FF2B5EF4-FFF2-40B4-BE49-F238E27FC236}">
                <a16:creationId xmlns:a16="http://schemas.microsoft.com/office/drawing/2014/main" id="{12CF582C-7E68-B9E3-608F-081948E89657}"/>
              </a:ext>
            </a:extLst>
          </p:cNvPr>
          <p:cNvSpPr/>
          <p:nvPr/>
        </p:nvSpPr>
        <p:spPr>
          <a:xfrm>
            <a:off x="8155537" y="6057035"/>
            <a:ext cx="3291840" cy="640080"/>
          </a:xfrm>
          <a:prstGeom prst="roundRect">
            <a:avLst/>
          </a:prstGeom>
          <a:solidFill>
            <a:srgbClr val="002060"/>
          </a:solidFill>
          <a:ln w="6350">
            <a:solidFill>
              <a:schemeClr val="bg1"/>
            </a:solid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4" name="TextBox 3">
            <a:extLst>
              <a:ext uri="{FF2B5EF4-FFF2-40B4-BE49-F238E27FC236}">
                <a16:creationId xmlns:a16="http://schemas.microsoft.com/office/drawing/2014/main" id="{A37C7E09-92D5-E2BC-3DE0-81F8A78D4956}"/>
              </a:ext>
            </a:extLst>
          </p:cNvPr>
          <p:cNvSpPr txBox="1"/>
          <p:nvPr/>
        </p:nvSpPr>
        <p:spPr>
          <a:xfrm>
            <a:off x="8227080" y="6043577"/>
            <a:ext cx="3112072" cy="646331"/>
          </a:xfrm>
          <a:prstGeom prst="rect">
            <a:avLst/>
          </a:prstGeom>
          <a:noFill/>
          <a:ln>
            <a:noFill/>
          </a:ln>
        </p:spPr>
        <p:txBody>
          <a:bodyPr wrap="square" rtlCol="0">
            <a:spAutoFit/>
          </a:bodyPr>
          <a:lstStyle/>
          <a:p>
            <a:pPr algn="ctr"/>
            <a:r>
              <a:rPr lang="en-US" dirty="0">
                <a:solidFill>
                  <a:schemeClr val="bg1">
                    <a:lumMod val="95000"/>
                  </a:schemeClr>
                </a:solidFill>
                <a:latin typeface="Helvetica" pitchFamily="2" charset="0"/>
              </a:rPr>
              <a:t>Reflecting on negative thought patterns</a:t>
            </a:r>
          </a:p>
        </p:txBody>
      </p:sp>
    </p:spTree>
    <p:custDataLst>
      <p:tags r:id="rId1"/>
    </p:custDataLst>
    <p:extLst>
      <p:ext uri="{BB962C8B-B14F-4D97-AF65-F5344CB8AC3E}">
        <p14:creationId xmlns:p14="http://schemas.microsoft.com/office/powerpoint/2010/main" val="3766746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sitting on a dock in the water&#10;&#10;Description automatically generated">
            <a:extLst>
              <a:ext uri="{FF2B5EF4-FFF2-40B4-BE49-F238E27FC236}">
                <a16:creationId xmlns:a16="http://schemas.microsoft.com/office/drawing/2014/main" id="{63413E2D-764A-71E2-AF31-0F8BEF5B30A0}"/>
              </a:ext>
            </a:extLst>
          </p:cNvPr>
          <p:cNvPicPr>
            <a:picLocks noChangeAspect="1"/>
          </p:cNvPicPr>
          <p:nvPr/>
        </p:nvPicPr>
        <p:blipFill>
          <a:blip r:embed="rId4"/>
          <a:stretch>
            <a:fillRect/>
          </a:stretch>
        </p:blipFill>
        <p:spPr>
          <a:xfrm>
            <a:off x="643467" y="792995"/>
            <a:ext cx="7955651" cy="5272009"/>
          </a:xfrm>
          <a:prstGeom prst="rect">
            <a:avLst/>
          </a:prstGeom>
        </p:spPr>
      </p:pic>
      <p:sp>
        <p:nvSpPr>
          <p:cNvPr id="24" name="Rectangle 15">
            <a:extLst>
              <a:ext uri="{FF2B5EF4-FFF2-40B4-BE49-F238E27FC236}">
                <a16:creationId xmlns:a16="http://schemas.microsoft.com/office/drawing/2014/main" id="{1217F705-B0B6-3D26-9DF9-5CCA047D3452}"/>
              </a:ext>
            </a:extLst>
          </p:cNvPr>
          <p:cNvSpPr/>
          <p:nvPr/>
        </p:nvSpPr>
        <p:spPr>
          <a:xfrm>
            <a:off x="643465" y="792995"/>
            <a:ext cx="10905067" cy="5272010"/>
          </a:xfrm>
          <a:prstGeom prst="roundRect">
            <a:avLst>
              <a:gd name="adj" fmla="val 0"/>
            </a:avLst>
          </a:prstGeom>
          <a:gradFill flip="none" rotWithShape="1">
            <a:gsLst>
              <a:gs pos="44641">
                <a:srgbClr val="E89265">
                  <a:alpha val="72000"/>
                </a:srgbClr>
              </a:gs>
              <a:gs pos="26000">
                <a:srgbClr val="EBAE65">
                  <a:alpha val="82000"/>
                </a:srgbClr>
              </a:gs>
              <a:gs pos="65162">
                <a:srgbClr val="E47465">
                  <a:alpha val="51000"/>
                </a:srgbClr>
              </a:gs>
              <a:gs pos="87000">
                <a:srgbClr val="E05365">
                  <a:alpha val="38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5AC67D46-6F8D-8AC6-0816-3AA7887C87A0}"/>
              </a:ext>
            </a:extLst>
          </p:cNvPr>
          <p:cNvGrpSpPr/>
          <p:nvPr/>
        </p:nvGrpSpPr>
        <p:grpSpPr>
          <a:xfrm>
            <a:off x="5789369" y="1161277"/>
            <a:ext cx="5759164" cy="4753657"/>
            <a:chOff x="5789369" y="1161277"/>
            <a:chExt cx="5759164" cy="4753657"/>
          </a:xfrm>
        </p:grpSpPr>
        <p:sp>
          <p:nvSpPr>
            <p:cNvPr id="19" name="Rectangle: Rounded Corners 18">
              <a:extLst>
                <a:ext uri="{FF2B5EF4-FFF2-40B4-BE49-F238E27FC236}">
                  <a16:creationId xmlns:a16="http://schemas.microsoft.com/office/drawing/2014/main" id="{5DD0DCAD-A2DF-4EDC-C5D8-C7EF1618DF9F}"/>
                </a:ext>
              </a:extLst>
            </p:cNvPr>
            <p:cNvSpPr/>
            <p:nvPr/>
          </p:nvSpPr>
          <p:spPr>
            <a:xfrm>
              <a:off x="5841007" y="2219565"/>
              <a:ext cx="2758111" cy="837328"/>
            </a:xfrm>
            <a:prstGeom prst="roundRect">
              <a:avLst>
                <a:gd name="adj" fmla="val 50000"/>
              </a:avLst>
            </a:prstGeom>
            <a:solidFill>
              <a:schemeClr val="bg1"/>
            </a:solidFill>
            <a:ln>
              <a:solidFill>
                <a:srgbClr val="581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3200" dirty="0"/>
            </a:p>
          </p:txBody>
        </p:sp>
        <p:sp>
          <p:nvSpPr>
            <p:cNvPr id="10" name="Google Shape;121;p4">
              <a:extLst>
                <a:ext uri="{FF2B5EF4-FFF2-40B4-BE49-F238E27FC236}">
                  <a16:creationId xmlns:a16="http://schemas.microsoft.com/office/drawing/2014/main" id="{76F609AB-0507-D071-0B8E-809035581DFA}"/>
                </a:ext>
              </a:extLst>
            </p:cNvPr>
            <p:cNvSpPr txBox="1"/>
            <p:nvPr/>
          </p:nvSpPr>
          <p:spPr>
            <a:xfrm>
              <a:off x="5942268" y="2398223"/>
              <a:ext cx="5606265" cy="545530"/>
            </a:xfrm>
            <a:prstGeom prst="rect">
              <a:avLst/>
            </a:prstGeom>
            <a:noFill/>
            <a:ln>
              <a:noFill/>
            </a:ln>
          </p:spPr>
          <p:txBody>
            <a:bodyPr spcFirstLastPara="1" wrap="square" lIns="116350" tIns="58175" rIns="116350" bIns="58175" anchor="ctr" anchorCtr="0">
              <a:noAutofit/>
            </a:bodyPr>
            <a:lstStyle/>
            <a:p>
              <a:pPr defTabSz="813816">
                <a:spcAft>
                  <a:spcPts val="600"/>
                </a:spcAft>
              </a:pPr>
              <a:r>
                <a:rPr lang="en-US" sz="2848" b="1" kern="1200" dirty="0">
                  <a:solidFill>
                    <a:srgbClr val="002060"/>
                  </a:solidFill>
                  <a:latin typeface="Helvetica LT Std Cond Blk" panose="020B0806030502050204" pitchFamily="34" charset="0"/>
                  <a:ea typeface="+mn-ea"/>
                  <a:cs typeface="+mn-cs"/>
                  <a:sym typeface="Corbel"/>
                </a:rPr>
                <a:t>Subconscious Reprogramming</a:t>
              </a:r>
              <a:endParaRPr lang="en-US" sz="3200" b="1" dirty="0">
                <a:solidFill>
                  <a:srgbClr val="002060"/>
                </a:solidFill>
                <a:latin typeface="Helvetica LT Std Cond Blk" panose="020B0806030502050204" pitchFamily="34" charset="0"/>
                <a:ea typeface="Corbel"/>
                <a:cs typeface="Corbel"/>
                <a:sym typeface="Corbel"/>
              </a:endParaRPr>
            </a:p>
          </p:txBody>
        </p:sp>
        <p:sp>
          <p:nvSpPr>
            <p:cNvPr id="20" name="Rectangle: Rounded Corners 19">
              <a:extLst>
                <a:ext uri="{FF2B5EF4-FFF2-40B4-BE49-F238E27FC236}">
                  <a16:creationId xmlns:a16="http://schemas.microsoft.com/office/drawing/2014/main" id="{1C9C5D6D-3617-B23E-ED10-B92569126AD1}"/>
                </a:ext>
              </a:extLst>
            </p:cNvPr>
            <p:cNvSpPr/>
            <p:nvPr/>
          </p:nvSpPr>
          <p:spPr>
            <a:xfrm>
              <a:off x="5841007" y="1161277"/>
              <a:ext cx="2758111" cy="837328"/>
            </a:xfrm>
            <a:prstGeom prst="roundRect">
              <a:avLst>
                <a:gd name="adj" fmla="val 50000"/>
              </a:avLst>
            </a:prstGeom>
            <a:solidFill>
              <a:schemeClr val="bg1"/>
            </a:solidFill>
            <a:ln>
              <a:solidFill>
                <a:srgbClr val="581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3200" dirty="0"/>
            </a:p>
          </p:txBody>
        </p:sp>
        <p:sp>
          <p:nvSpPr>
            <p:cNvPr id="21" name="Google Shape;121;p4">
              <a:extLst>
                <a:ext uri="{FF2B5EF4-FFF2-40B4-BE49-F238E27FC236}">
                  <a16:creationId xmlns:a16="http://schemas.microsoft.com/office/drawing/2014/main" id="{B0237CC0-0189-9F4D-86E4-B53B9FF06086}"/>
                </a:ext>
              </a:extLst>
            </p:cNvPr>
            <p:cNvSpPr txBox="1"/>
            <p:nvPr/>
          </p:nvSpPr>
          <p:spPr>
            <a:xfrm>
              <a:off x="6485405" y="1296618"/>
              <a:ext cx="4768547" cy="545530"/>
            </a:xfrm>
            <a:prstGeom prst="rect">
              <a:avLst/>
            </a:prstGeom>
            <a:noFill/>
            <a:ln>
              <a:noFill/>
            </a:ln>
          </p:spPr>
          <p:txBody>
            <a:bodyPr spcFirstLastPara="1" wrap="square" lIns="116350" tIns="58175" rIns="116350" bIns="58175" anchor="ctr" anchorCtr="0">
              <a:noAutofit/>
            </a:bodyPr>
            <a:lstStyle/>
            <a:p>
              <a:pPr defTabSz="813816">
                <a:spcAft>
                  <a:spcPts val="600"/>
                </a:spcAft>
              </a:pPr>
              <a:r>
                <a:rPr lang="en-US" sz="2848" b="1" kern="1200">
                  <a:solidFill>
                    <a:srgbClr val="002060"/>
                  </a:solidFill>
                  <a:latin typeface="Helvetica LT Std Cond Blk" panose="020B0806030502050204" pitchFamily="34" charset="0"/>
                  <a:ea typeface="+mn-ea"/>
                  <a:cs typeface="+mn-cs"/>
                  <a:sym typeface="Corbel"/>
                </a:rPr>
                <a:t>  Mental             Wellness</a:t>
              </a:r>
              <a:endParaRPr lang="en-US" sz="3200" b="1">
                <a:solidFill>
                  <a:srgbClr val="002060"/>
                </a:solidFill>
                <a:latin typeface="Helvetica LT Std Cond Blk" panose="020B0806030502050204" pitchFamily="34" charset="0"/>
                <a:ea typeface="Corbel"/>
                <a:cs typeface="Corbel"/>
                <a:sym typeface="Corbel"/>
              </a:endParaRPr>
            </a:p>
          </p:txBody>
        </p:sp>
        <p:sp>
          <p:nvSpPr>
            <p:cNvPr id="22" name="Rectangle: Rounded Corners 21">
              <a:extLst>
                <a:ext uri="{FF2B5EF4-FFF2-40B4-BE49-F238E27FC236}">
                  <a16:creationId xmlns:a16="http://schemas.microsoft.com/office/drawing/2014/main" id="{47843072-7B58-CC2B-730D-D657903FA112}"/>
                </a:ext>
              </a:extLst>
            </p:cNvPr>
            <p:cNvSpPr/>
            <p:nvPr/>
          </p:nvSpPr>
          <p:spPr>
            <a:xfrm>
              <a:off x="5789369" y="5077606"/>
              <a:ext cx="2758111" cy="837328"/>
            </a:xfrm>
            <a:prstGeom prst="roundRect">
              <a:avLst>
                <a:gd name="adj" fmla="val 50000"/>
              </a:avLst>
            </a:prstGeom>
            <a:solidFill>
              <a:schemeClr val="bg1"/>
            </a:solidFill>
            <a:ln>
              <a:solidFill>
                <a:srgbClr val="581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3200" dirty="0"/>
            </a:p>
          </p:txBody>
        </p:sp>
        <p:sp>
          <p:nvSpPr>
            <p:cNvPr id="23" name="Google Shape;121;p4">
              <a:extLst>
                <a:ext uri="{FF2B5EF4-FFF2-40B4-BE49-F238E27FC236}">
                  <a16:creationId xmlns:a16="http://schemas.microsoft.com/office/drawing/2014/main" id="{DECA3906-76C6-FC70-29AD-2B879BB903C0}"/>
                </a:ext>
              </a:extLst>
            </p:cNvPr>
            <p:cNvSpPr txBox="1"/>
            <p:nvPr/>
          </p:nvSpPr>
          <p:spPr>
            <a:xfrm>
              <a:off x="6730903" y="5223505"/>
              <a:ext cx="1228264" cy="545530"/>
            </a:xfrm>
            <a:prstGeom prst="rect">
              <a:avLst/>
            </a:prstGeom>
            <a:noFill/>
            <a:ln>
              <a:noFill/>
            </a:ln>
          </p:spPr>
          <p:txBody>
            <a:bodyPr spcFirstLastPara="1" wrap="square" lIns="116350" tIns="58175" rIns="116350" bIns="58175" anchor="ctr" anchorCtr="0">
              <a:noAutofit/>
            </a:bodyPr>
            <a:lstStyle/>
            <a:p>
              <a:pPr defTabSz="813816">
                <a:spcAft>
                  <a:spcPts val="600"/>
                </a:spcAft>
              </a:pPr>
              <a:r>
                <a:rPr lang="en-US" sz="2848" b="1" kern="1200" dirty="0">
                  <a:solidFill>
                    <a:srgbClr val="002060"/>
                  </a:solidFill>
                  <a:latin typeface="Helvetica LT Std Cond Blk" panose="020B0806030502050204" pitchFamily="34" charset="0"/>
                  <a:ea typeface="+mn-ea"/>
                  <a:cs typeface="+mn-cs"/>
                  <a:sym typeface="Corbel"/>
                </a:rPr>
                <a:t>Start</a:t>
              </a:r>
              <a:endParaRPr lang="en-US" sz="3200" b="1" dirty="0">
                <a:solidFill>
                  <a:srgbClr val="002060"/>
                </a:solidFill>
                <a:latin typeface="Helvetica LT Std Cond Blk" panose="020B0806030502050204" pitchFamily="34" charset="0"/>
                <a:ea typeface="Corbel"/>
                <a:cs typeface="Corbel"/>
                <a:sym typeface="Corbel"/>
              </a:endParaRPr>
            </a:p>
          </p:txBody>
        </p:sp>
      </p:grpSp>
      <p:pic>
        <p:nvPicPr>
          <p:cNvPr id="29" name="Picture 28">
            <a:extLst>
              <a:ext uri="{FF2B5EF4-FFF2-40B4-BE49-F238E27FC236}">
                <a16:creationId xmlns:a16="http://schemas.microsoft.com/office/drawing/2014/main" id="{F85931F2-5347-CAB4-0308-D2653842E160}"/>
              </a:ext>
            </a:extLst>
          </p:cNvPr>
          <p:cNvPicPr>
            <a:picLocks noChangeAspect="1"/>
          </p:cNvPicPr>
          <p:nvPr/>
        </p:nvPicPr>
        <p:blipFill>
          <a:blip r:embed="rId5"/>
          <a:stretch>
            <a:fillRect/>
          </a:stretch>
        </p:blipFill>
        <p:spPr>
          <a:xfrm>
            <a:off x="1079259" y="1579941"/>
            <a:ext cx="3521392" cy="3547381"/>
          </a:xfrm>
          <a:prstGeom prst="ellipse">
            <a:avLst/>
          </a:prstGeom>
        </p:spPr>
      </p:pic>
    </p:spTree>
    <p:custDataLst>
      <p:tags r:id="rId1"/>
    </p:custDataLst>
    <p:extLst>
      <p:ext uri="{BB962C8B-B14F-4D97-AF65-F5344CB8AC3E}">
        <p14:creationId xmlns:p14="http://schemas.microsoft.com/office/powerpoint/2010/main" val="3050137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F306E7F-C1E0-4842-BECF-EBDB62C56C3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a:gradFill flip="none" rotWithShape="1">
            <a:gsLst>
              <a:gs pos="33000">
                <a:srgbClr val="E89265">
                  <a:alpha val="66000"/>
                </a:srgbClr>
              </a:gs>
              <a:gs pos="0">
                <a:srgbClr val="EBAE65">
                  <a:alpha val="80000"/>
                </a:srgbClr>
              </a:gs>
              <a:gs pos="66000">
                <a:srgbClr val="E47465">
                  <a:alpha val="83000"/>
                </a:srgbClr>
              </a:gs>
              <a:gs pos="100000">
                <a:srgbClr val="E05365">
                  <a:alpha val="60000"/>
                </a:srgbClr>
              </a:gs>
            </a:gsLst>
            <a:lin ang="18900000" scaled="1"/>
            <a:tileRect/>
          </a:gradFill>
          <a:ln>
            <a:noFill/>
          </a:ln>
        </p:spPr>
      </p:pic>
      <p:sp>
        <p:nvSpPr>
          <p:cNvPr id="7" name="Rectangle 6">
            <a:extLst>
              <a:ext uri="{FF2B5EF4-FFF2-40B4-BE49-F238E27FC236}">
                <a16:creationId xmlns:a16="http://schemas.microsoft.com/office/drawing/2014/main" id="{EE2271D5-2EEB-408F-890A-DC0D96D359AB}"/>
              </a:ext>
            </a:extLst>
          </p:cNvPr>
          <p:cNvSpPr/>
          <p:nvPr/>
        </p:nvSpPr>
        <p:spPr>
          <a:xfrm>
            <a:off x="0" y="1268760"/>
            <a:ext cx="12192000" cy="5602698"/>
          </a:xfrm>
          <a:prstGeom prst="rect">
            <a:avLst/>
          </a:prstGeom>
          <a:gradFill flip="none" rotWithShape="1">
            <a:gsLst>
              <a:gs pos="44641">
                <a:srgbClr val="E89265">
                  <a:alpha val="73000"/>
                </a:srgbClr>
              </a:gs>
              <a:gs pos="26000">
                <a:srgbClr val="EBAE65">
                  <a:alpha val="41000"/>
                </a:srgbClr>
              </a:gs>
              <a:gs pos="65162">
                <a:srgbClr val="E47465">
                  <a:alpha val="79000"/>
                </a:srgbClr>
              </a:gs>
              <a:gs pos="87000">
                <a:srgbClr val="E05365">
                  <a:alpha val="59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F18D6A4B-197F-4A27-9116-48342ACC8CB7}"/>
              </a:ext>
            </a:extLst>
          </p:cNvPr>
          <p:cNvSpPr/>
          <p:nvPr/>
        </p:nvSpPr>
        <p:spPr>
          <a:xfrm>
            <a:off x="0" y="-13458"/>
            <a:ext cx="12192000" cy="1903258"/>
          </a:xfrm>
          <a:prstGeom prst="rect">
            <a:avLst/>
          </a:prstGeom>
          <a:solidFill>
            <a:srgbClr val="FFFCF3"/>
          </a:solidFill>
          <a:ln w="9525" cap="flat">
            <a:noFill/>
            <a:prstDash val="solid"/>
            <a:miter/>
          </a:ln>
        </p:spPr>
        <p:txBody>
          <a:bodyPr rtlCol="0" anchor="ctr"/>
          <a:lstStyle/>
          <a:p>
            <a:endParaRPr lang="en-US">
              <a:solidFill>
                <a:schemeClr val="tx1"/>
              </a:solidFill>
            </a:endParaRPr>
          </a:p>
        </p:txBody>
      </p:sp>
      <p:sp>
        <p:nvSpPr>
          <p:cNvPr id="21" name="TextBox 20">
            <a:extLst>
              <a:ext uri="{FF2B5EF4-FFF2-40B4-BE49-F238E27FC236}">
                <a16:creationId xmlns:a16="http://schemas.microsoft.com/office/drawing/2014/main" id="{BB88A4A9-F001-4E1F-BE53-1EC7D4843117}"/>
              </a:ext>
            </a:extLst>
          </p:cNvPr>
          <p:cNvSpPr txBox="1"/>
          <p:nvPr/>
        </p:nvSpPr>
        <p:spPr>
          <a:xfrm>
            <a:off x="469419" y="338007"/>
            <a:ext cx="10363118" cy="1477328"/>
          </a:xfrm>
          <a:prstGeom prst="rect">
            <a:avLst/>
          </a:prstGeom>
          <a:noFill/>
        </p:spPr>
        <p:txBody>
          <a:bodyPr wrap="square" rtlCol="0">
            <a:spAutoFit/>
          </a:bodyPr>
          <a:lstStyle>
            <a:defPPr>
              <a:defRPr lang="en-US"/>
            </a:defPPr>
            <a:lvl1pPr>
              <a:defRPr sz="1600" b="1" i="1">
                <a:solidFill>
                  <a:srgbClr val="002060"/>
                </a:solidFill>
                <a:effectLst/>
                <a:latin typeface="Helvetica Neue" panose="02000503000000020004" pitchFamily="2"/>
                <a:ea typeface="Calibri" panose="020F0502020204030204" pitchFamily="34" charset="0"/>
              </a:defRPr>
            </a:lvl1pPr>
          </a:lstStyle>
          <a:p>
            <a:r>
              <a:rPr lang="en-US" sz="1800" i="0" dirty="0">
                <a:solidFill>
                  <a:srgbClr val="001848"/>
                </a:solidFill>
                <a:latin typeface="Helvetica" pitchFamily="2" charset="0"/>
              </a:rPr>
              <a:t>Q1: </a:t>
            </a:r>
            <a:r>
              <a:rPr lang="en-US" sz="2000" b="1" i="0" dirty="0">
                <a:effectLst/>
                <a:latin typeface="Söhne"/>
              </a:rPr>
              <a:t>Drag the elements from the left column to match the correct corresponding actions on the right column.</a:t>
            </a:r>
            <a:endParaRPr lang="en-US" sz="1800" i="0" dirty="0">
              <a:solidFill>
                <a:srgbClr val="001848"/>
              </a:solidFill>
              <a:latin typeface="Helvetica" pitchFamily="2" charset="0"/>
            </a:endParaRPr>
          </a:p>
          <a:p>
            <a:endParaRPr lang="en-US" sz="1000" b="0" i="0" dirty="0">
              <a:solidFill>
                <a:srgbClr val="001848"/>
              </a:solidFill>
              <a:latin typeface="Helvetica" pitchFamily="2" charset="0"/>
            </a:endParaRPr>
          </a:p>
          <a:p>
            <a:r>
              <a:rPr lang="en-US" sz="1800" b="0" dirty="0">
                <a:solidFill>
                  <a:schemeClr val="tx1"/>
                </a:solidFill>
                <a:latin typeface="+mn-lt"/>
              </a:rPr>
              <a:t>Drag and drop the appropriate </a:t>
            </a:r>
            <a:r>
              <a:rPr lang="en-US" sz="2000" b="0" dirty="0">
                <a:solidFill>
                  <a:schemeClr val="tx1"/>
                </a:solidFill>
                <a:effectLst/>
                <a:latin typeface="+mn-lt"/>
              </a:rPr>
              <a:t>elements of the self-awareness and positive affirmations process. </a:t>
            </a:r>
            <a:r>
              <a:rPr lang="en-US" sz="1800" b="0" dirty="0">
                <a:solidFill>
                  <a:schemeClr val="tx1"/>
                </a:solidFill>
                <a:latin typeface="+mn-lt"/>
              </a:rPr>
              <a:t>Click Submit when you are finished.</a:t>
            </a:r>
          </a:p>
        </p:txBody>
      </p:sp>
      <p:grpSp>
        <p:nvGrpSpPr>
          <p:cNvPr id="63" name="Group 62">
            <a:extLst>
              <a:ext uri="{FF2B5EF4-FFF2-40B4-BE49-F238E27FC236}">
                <a16:creationId xmlns:a16="http://schemas.microsoft.com/office/drawing/2014/main" id="{7AFB9CFE-EE5D-4430-9693-F00CB171ED11}"/>
              </a:ext>
            </a:extLst>
          </p:cNvPr>
          <p:cNvGrpSpPr/>
          <p:nvPr/>
        </p:nvGrpSpPr>
        <p:grpSpPr>
          <a:xfrm>
            <a:off x="469418" y="2338268"/>
            <a:ext cx="7290205" cy="3565645"/>
            <a:chOff x="469418" y="2338268"/>
            <a:chExt cx="7290205" cy="3565645"/>
          </a:xfrm>
        </p:grpSpPr>
        <p:sp>
          <p:nvSpPr>
            <p:cNvPr id="34" name="Rectangle: Rounded Corners 33">
              <a:extLst>
                <a:ext uri="{FF2B5EF4-FFF2-40B4-BE49-F238E27FC236}">
                  <a16:creationId xmlns:a16="http://schemas.microsoft.com/office/drawing/2014/main" id="{027C4A8C-CC64-4FB9-960F-54B55944CDB6}"/>
                </a:ext>
              </a:extLst>
            </p:cNvPr>
            <p:cNvSpPr/>
            <p:nvPr/>
          </p:nvSpPr>
          <p:spPr>
            <a:xfrm>
              <a:off x="469418" y="2338268"/>
              <a:ext cx="3574450" cy="3565645"/>
            </a:xfrm>
            <a:prstGeom prst="roundRect">
              <a:avLst>
                <a:gd name="adj" fmla="val 3675"/>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D0CA9EA2-D71E-4455-AC75-E8E2FA9BEE9E}"/>
                </a:ext>
              </a:extLst>
            </p:cNvPr>
            <p:cNvSpPr/>
            <p:nvPr/>
          </p:nvSpPr>
          <p:spPr>
            <a:xfrm>
              <a:off x="610723" y="2921405"/>
              <a:ext cx="3291840" cy="640080"/>
            </a:xfrm>
            <a:prstGeom prst="roundRect">
              <a:avLst/>
            </a:prstGeom>
            <a:solidFill>
              <a:schemeClr val="tx1">
                <a:alpha val="10000"/>
              </a:schemeClr>
            </a:solidFill>
            <a:ln>
              <a:solidFill>
                <a:schemeClr val="bg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87CCCB3C-9180-4D42-9021-8B1039FC374B}"/>
                </a:ext>
              </a:extLst>
            </p:cNvPr>
            <p:cNvSpPr/>
            <p:nvPr/>
          </p:nvSpPr>
          <p:spPr>
            <a:xfrm>
              <a:off x="610723" y="3645752"/>
              <a:ext cx="3291840" cy="640080"/>
            </a:xfrm>
            <a:prstGeom prst="roundRect">
              <a:avLst/>
            </a:prstGeom>
            <a:solidFill>
              <a:schemeClr val="tx1">
                <a:alpha val="10000"/>
              </a:schemeClr>
            </a:solidFill>
            <a:ln>
              <a:solidFill>
                <a:schemeClr val="bg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06E9685-0B94-432D-95EB-6905D1D9EFBE}"/>
                </a:ext>
              </a:extLst>
            </p:cNvPr>
            <p:cNvSpPr/>
            <p:nvPr/>
          </p:nvSpPr>
          <p:spPr>
            <a:xfrm>
              <a:off x="610723" y="4370099"/>
              <a:ext cx="3291840" cy="640080"/>
            </a:xfrm>
            <a:prstGeom prst="roundRect">
              <a:avLst/>
            </a:prstGeom>
            <a:solidFill>
              <a:schemeClr val="tx1">
                <a:alpha val="10000"/>
              </a:schemeClr>
            </a:solidFill>
            <a:ln>
              <a:solidFill>
                <a:schemeClr val="bg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E8493DCA-CE1D-4E58-A84A-064173EB0873}"/>
                </a:ext>
              </a:extLst>
            </p:cNvPr>
            <p:cNvSpPr/>
            <p:nvPr/>
          </p:nvSpPr>
          <p:spPr>
            <a:xfrm>
              <a:off x="610723" y="5094445"/>
              <a:ext cx="3291840" cy="640080"/>
            </a:xfrm>
            <a:prstGeom prst="roundRect">
              <a:avLst/>
            </a:prstGeom>
            <a:solidFill>
              <a:schemeClr val="tx1">
                <a:alpha val="10000"/>
              </a:schemeClr>
            </a:solidFill>
            <a:ln>
              <a:solidFill>
                <a:schemeClr val="bg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988205AD-22AE-4A7D-BDB1-9D76F0647BD9}"/>
                </a:ext>
              </a:extLst>
            </p:cNvPr>
            <p:cNvSpPr/>
            <p:nvPr/>
          </p:nvSpPr>
          <p:spPr>
            <a:xfrm>
              <a:off x="4185173" y="2338268"/>
              <a:ext cx="3574450" cy="3565645"/>
            </a:xfrm>
            <a:prstGeom prst="roundRect">
              <a:avLst>
                <a:gd name="adj" fmla="val 3027"/>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41223327-0204-45EB-9E48-1C65347D50EE}"/>
                </a:ext>
              </a:extLst>
            </p:cNvPr>
            <p:cNvSpPr/>
            <p:nvPr/>
          </p:nvSpPr>
          <p:spPr>
            <a:xfrm>
              <a:off x="4326478" y="2921405"/>
              <a:ext cx="3291840" cy="640080"/>
            </a:xfrm>
            <a:prstGeom prst="roundRect">
              <a:avLst/>
            </a:prstGeom>
            <a:solidFill>
              <a:schemeClr val="tx1">
                <a:alpha val="10000"/>
              </a:schemeClr>
            </a:solidFill>
            <a:ln>
              <a:solidFill>
                <a:schemeClr val="bg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E38124C2-F70E-4E36-B481-F59C4FDCC132}"/>
                </a:ext>
              </a:extLst>
            </p:cNvPr>
            <p:cNvSpPr/>
            <p:nvPr/>
          </p:nvSpPr>
          <p:spPr>
            <a:xfrm>
              <a:off x="4326478" y="3645752"/>
              <a:ext cx="3291840" cy="640080"/>
            </a:xfrm>
            <a:prstGeom prst="roundRect">
              <a:avLst/>
            </a:prstGeom>
            <a:solidFill>
              <a:schemeClr val="tx1">
                <a:alpha val="10000"/>
              </a:schemeClr>
            </a:solidFill>
            <a:ln>
              <a:solidFill>
                <a:schemeClr val="bg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8E683F3-02B6-44AE-85B3-D40FB371976A}"/>
                </a:ext>
              </a:extLst>
            </p:cNvPr>
            <p:cNvSpPr/>
            <p:nvPr/>
          </p:nvSpPr>
          <p:spPr>
            <a:xfrm>
              <a:off x="4326478" y="4370099"/>
              <a:ext cx="3291840" cy="640080"/>
            </a:xfrm>
            <a:prstGeom prst="roundRect">
              <a:avLst/>
            </a:prstGeom>
            <a:solidFill>
              <a:schemeClr val="tx1">
                <a:alpha val="10000"/>
              </a:schemeClr>
            </a:solidFill>
            <a:ln>
              <a:solidFill>
                <a:schemeClr val="bg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BDCA6200-EC9B-465C-B103-CC7AF7CC0765}"/>
                </a:ext>
              </a:extLst>
            </p:cNvPr>
            <p:cNvSpPr/>
            <p:nvPr/>
          </p:nvSpPr>
          <p:spPr>
            <a:xfrm>
              <a:off x="4326478" y="5094445"/>
              <a:ext cx="3291840" cy="640080"/>
            </a:xfrm>
            <a:prstGeom prst="roundRect">
              <a:avLst/>
            </a:prstGeom>
            <a:solidFill>
              <a:schemeClr val="tx1">
                <a:alpha val="10000"/>
              </a:schemeClr>
            </a:solidFill>
            <a:ln>
              <a:solidFill>
                <a:schemeClr val="bg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DE51E51F-8CB3-4C51-8885-7050DBD11E90}"/>
                </a:ext>
              </a:extLst>
            </p:cNvPr>
            <p:cNvSpPr txBox="1"/>
            <p:nvPr/>
          </p:nvSpPr>
          <p:spPr>
            <a:xfrm>
              <a:off x="1271018" y="2442523"/>
              <a:ext cx="1971249" cy="369332"/>
            </a:xfrm>
            <a:prstGeom prst="rect">
              <a:avLst/>
            </a:prstGeom>
            <a:noFill/>
          </p:spPr>
          <p:txBody>
            <a:bodyPr wrap="square" rtlCol="0">
              <a:spAutoFit/>
            </a:bodyPr>
            <a:lstStyle/>
            <a:p>
              <a:r>
                <a:rPr lang="en-US" b="1" dirty="0">
                  <a:solidFill>
                    <a:schemeClr val="tx1">
                      <a:lumMod val="85000"/>
                      <a:lumOff val="15000"/>
                    </a:schemeClr>
                  </a:solidFill>
                  <a:effectLst/>
                  <a:latin typeface="Helvetica" pitchFamily="2" charset="0"/>
                  <a:ea typeface="Calibri" panose="020F0502020204030204" pitchFamily="34" charset="0"/>
                </a:rPr>
                <a:t>Self-Awareness</a:t>
              </a:r>
              <a:endParaRPr lang="en-US" dirty="0">
                <a:solidFill>
                  <a:schemeClr val="tx1">
                    <a:lumMod val="85000"/>
                    <a:lumOff val="15000"/>
                  </a:schemeClr>
                </a:solidFill>
                <a:effectLst/>
                <a:latin typeface="Helvetica" pitchFamily="2" charset="0"/>
                <a:ea typeface="Arial" panose="020B0604020202020204" pitchFamily="34" charset="0"/>
              </a:endParaRPr>
            </a:p>
          </p:txBody>
        </p:sp>
        <p:sp>
          <p:nvSpPr>
            <p:cNvPr id="47" name="TextBox 46">
              <a:extLst>
                <a:ext uri="{FF2B5EF4-FFF2-40B4-BE49-F238E27FC236}">
                  <a16:creationId xmlns:a16="http://schemas.microsoft.com/office/drawing/2014/main" id="{02C05C26-92A8-4156-B13C-E9595B634F9A}"/>
                </a:ext>
              </a:extLst>
            </p:cNvPr>
            <p:cNvSpPr txBox="1"/>
            <p:nvPr/>
          </p:nvSpPr>
          <p:spPr>
            <a:xfrm>
              <a:off x="4890928" y="2467806"/>
              <a:ext cx="2527873" cy="369332"/>
            </a:xfrm>
            <a:prstGeom prst="rect">
              <a:avLst/>
            </a:prstGeom>
            <a:noFill/>
          </p:spPr>
          <p:txBody>
            <a:bodyPr wrap="square" rtlCol="0">
              <a:spAutoFit/>
            </a:bodyPr>
            <a:lstStyle/>
            <a:p>
              <a:r>
                <a:rPr lang="en-US" b="1" dirty="0">
                  <a:solidFill>
                    <a:schemeClr val="tx1">
                      <a:lumMod val="85000"/>
                      <a:lumOff val="15000"/>
                    </a:schemeClr>
                  </a:solidFill>
                  <a:effectLst/>
                  <a:latin typeface="Helvetica" pitchFamily="2" charset="0"/>
                  <a:ea typeface="Calibri" panose="020F0502020204030204" pitchFamily="34" charset="0"/>
                </a:rPr>
                <a:t>Positive Affirmations</a:t>
              </a:r>
              <a:endParaRPr lang="en-US" dirty="0">
                <a:solidFill>
                  <a:schemeClr val="tx1">
                    <a:lumMod val="85000"/>
                    <a:lumOff val="15000"/>
                  </a:schemeClr>
                </a:solidFill>
                <a:effectLst/>
                <a:latin typeface="Helvetica" pitchFamily="2" charset="0"/>
                <a:ea typeface="Arial" panose="020B0604020202020204" pitchFamily="34" charset="0"/>
              </a:endParaRPr>
            </a:p>
          </p:txBody>
        </p:sp>
      </p:grpSp>
      <p:sp>
        <p:nvSpPr>
          <p:cNvPr id="48" name="Rectangle: Rounded Corners 47">
            <a:extLst>
              <a:ext uri="{FF2B5EF4-FFF2-40B4-BE49-F238E27FC236}">
                <a16:creationId xmlns:a16="http://schemas.microsoft.com/office/drawing/2014/main" id="{D55D5564-557E-4729-99CE-4874FB40B4E0}"/>
              </a:ext>
            </a:extLst>
          </p:cNvPr>
          <p:cNvSpPr/>
          <p:nvPr/>
        </p:nvSpPr>
        <p:spPr>
          <a:xfrm>
            <a:off x="4326478" y="3635780"/>
            <a:ext cx="3291840"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50" name="TextBox 49">
            <a:extLst>
              <a:ext uri="{FF2B5EF4-FFF2-40B4-BE49-F238E27FC236}">
                <a16:creationId xmlns:a16="http://schemas.microsoft.com/office/drawing/2014/main" id="{1E606A1A-934B-480C-916F-787B85B3E07C}"/>
              </a:ext>
            </a:extLst>
          </p:cNvPr>
          <p:cNvSpPr txBox="1"/>
          <p:nvPr/>
        </p:nvSpPr>
        <p:spPr>
          <a:xfrm>
            <a:off x="4435393" y="3728591"/>
            <a:ext cx="3112072" cy="369332"/>
          </a:xfrm>
          <a:prstGeom prst="rect">
            <a:avLst/>
          </a:prstGeom>
          <a:noFill/>
        </p:spPr>
        <p:txBody>
          <a:bodyPr wrap="square" rtlCol="0">
            <a:spAutoFit/>
          </a:bodyPr>
          <a:lstStyle/>
          <a:p>
            <a:pPr algn="ctr"/>
            <a:r>
              <a:rPr lang="en-US" dirty="0">
                <a:solidFill>
                  <a:schemeClr val="bg1">
                    <a:lumMod val="95000"/>
                  </a:schemeClr>
                </a:solidFill>
                <a:latin typeface="Helvetica" pitchFamily="2" charset="0"/>
              </a:rPr>
              <a:t>Repeating regularly</a:t>
            </a:r>
          </a:p>
        </p:txBody>
      </p:sp>
      <p:sp>
        <p:nvSpPr>
          <p:cNvPr id="52" name="Rectangle: Rounded Corners 51">
            <a:extLst>
              <a:ext uri="{FF2B5EF4-FFF2-40B4-BE49-F238E27FC236}">
                <a16:creationId xmlns:a16="http://schemas.microsoft.com/office/drawing/2014/main" id="{8C57ADCF-830B-4255-82F7-27E62CE11D42}"/>
              </a:ext>
            </a:extLst>
          </p:cNvPr>
          <p:cNvSpPr/>
          <p:nvPr/>
        </p:nvSpPr>
        <p:spPr>
          <a:xfrm>
            <a:off x="617393" y="2907947"/>
            <a:ext cx="3291840"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53" name="Rectangle: Rounded Corners 52">
            <a:extLst>
              <a:ext uri="{FF2B5EF4-FFF2-40B4-BE49-F238E27FC236}">
                <a16:creationId xmlns:a16="http://schemas.microsoft.com/office/drawing/2014/main" id="{6A41C716-6F4B-4803-A95E-9B039F17203D}"/>
              </a:ext>
            </a:extLst>
          </p:cNvPr>
          <p:cNvSpPr/>
          <p:nvPr/>
        </p:nvSpPr>
        <p:spPr>
          <a:xfrm>
            <a:off x="4333904" y="2921404"/>
            <a:ext cx="3291840"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54" name="Rectangle: Rounded Corners 53">
            <a:extLst>
              <a:ext uri="{FF2B5EF4-FFF2-40B4-BE49-F238E27FC236}">
                <a16:creationId xmlns:a16="http://schemas.microsoft.com/office/drawing/2014/main" id="{CD836AA1-10DE-482D-BB2E-E5325685663E}"/>
              </a:ext>
            </a:extLst>
          </p:cNvPr>
          <p:cNvSpPr/>
          <p:nvPr/>
        </p:nvSpPr>
        <p:spPr>
          <a:xfrm>
            <a:off x="617393" y="3628157"/>
            <a:ext cx="3291840"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55" name="Rectangle: Rounded Corners 54">
            <a:extLst>
              <a:ext uri="{FF2B5EF4-FFF2-40B4-BE49-F238E27FC236}">
                <a16:creationId xmlns:a16="http://schemas.microsoft.com/office/drawing/2014/main" id="{C08C7B6C-E2BE-4113-890F-97CBC5674D71}"/>
              </a:ext>
            </a:extLst>
          </p:cNvPr>
          <p:cNvSpPr/>
          <p:nvPr/>
        </p:nvSpPr>
        <p:spPr>
          <a:xfrm>
            <a:off x="4332392" y="4336929"/>
            <a:ext cx="3291840"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56" name="TextBox 55">
            <a:extLst>
              <a:ext uri="{FF2B5EF4-FFF2-40B4-BE49-F238E27FC236}">
                <a16:creationId xmlns:a16="http://schemas.microsoft.com/office/drawing/2014/main" id="{57D8A09F-9BF1-4E1D-B904-BDB081FF50B0}"/>
              </a:ext>
            </a:extLst>
          </p:cNvPr>
          <p:cNvSpPr txBox="1"/>
          <p:nvPr/>
        </p:nvSpPr>
        <p:spPr>
          <a:xfrm>
            <a:off x="888584" y="3043321"/>
            <a:ext cx="2749471" cy="369332"/>
          </a:xfrm>
          <a:prstGeom prst="rect">
            <a:avLst/>
          </a:prstGeom>
          <a:noFill/>
        </p:spPr>
        <p:txBody>
          <a:bodyPr wrap="none" rtlCol="0">
            <a:spAutoFit/>
          </a:bodyPr>
          <a:lstStyle/>
          <a:p>
            <a:pPr algn="ctr"/>
            <a:r>
              <a:rPr lang="en-US" dirty="0">
                <a:solidFill>
                  <a:schemeClr val="bg1">
                    <a:lumMod val="95000"/>
                  </a:schemeClr>
                </a:solidFill>
                <a:latin typeface="Helvetica" pitchFamily="2" charset="0"/>
              </a:rPr>
              <a:t>Identifying limiting beliefs</a:t>
            </a:r>
          </a:p>
        </p:txBody>
      </p:sp>
      <p:sp>
        <p:nvSpPr>
          <p:cNvPr id="57" name="TextBox 56">
            <a:extLst>
              <a:ext uri="{FF2B5EF4-FFF2-40B4-BE49-F238E27FC236}">
                <a16:creationId xmlns:a16="http://schemas.microsoft.com/office/drawing/2014/main" id="{8FEA1C91-E059-4290-8953-DD54C1564FE2}"/>
              </a:ext>
            </a:extLst>
          </p:cNvPr>
          <p:cNvSpPr txBox="1"/>
          <p:nvPr/>
        </p:nvSpPr>
        <p:spPr>
          <a:xfrm>
            <a:off x="4431969" y="3056778"/>
            <a:ext cx="3095720" cy="369332"/>
          </a:xfrm>
          <a:prstGeom prst="rect">
            <a:avLst/>
          </a:prstGeom>
          <a:noFill/>
        </p:spPr>
        <p:txBody>
          <a:bodyPr wrap="none" rtlCol="0">
            <a:spAutoFit/>
          </a:bodyPr>
          <a:lstStyle/>
          <a:p>
            <a:pPr algn="ctr"/>
            <a:r>
              <a:rPr lang="en-US" dirty="0">
                <a:solidFill>
                  <a:schemeClr val="bg1">
                    <a:lumMod val="95000"/>
                  </a:schemeClr>
                </a:solidFill>
                <a:latin typeface="Helvetica" pitchFamily="2" charset="0"/>
              </a:rPr>
              <a:t>Creating positive statements</a:t>
            </a:r>
          </a:p>
        </p:txBody>
      </p:sp>
      <p:sp>
        <p:nvSpPr>
          <p:cNvPr id="58" name="TextBox 57">
            <a:extLst>
              <a:ext uri="{FF2B5EF4-FFF2-40B4-BE49-F238E27FC236}">
                <a16:creationId xmlns:a16="http://schemas.microsoft.com/office/drawing/2014/main" id="{267384F0-453D-4B52-9E4A-E1701B413EC6}"/>
              </a:ext>
            </a:extLst>
          </p:cNvPr>
          <p:cNvSpPr txBox="1"/>
          <p:nvPr/>
        </p:nvSpPr>
        <p:spPr>
          <a:xfrm>
            <a:off x="1273302" y="3763531"/>
            <a:ext cx="1980029" cy="369332"/>
          </a:xfrm>
          <a:prstGeom prst="rect">
            <a:avLst/>
          </a:prstGeom>
          <a:noFill/>
        </p:spPr>
        <p:txBody>
          <a:bodyPr wrap="none" rtlCol="0">
            <a:spAutoFit/>
          </a:bodyPr>
          <a:lstStyle/>
          <a:p>
            <a:pPr algn="ctr"/>
            <a:r>
              <a:rPr lang="en-US" dirty="0">
                <a:solidFill>
                  <a:schemeClr val="bg1">
                    <a:lumMod val="95000"/>
                  </a:schemeClr>
                </a:solidFill>
                <a:latin typeface="Helvetica" pitchFamily="2" charset="0"/>
              </a:rPr>
              <a:t>Keeping a journal</a:t>
            </a:r>
          </a:p>
        </p:txBody>
      </p:sp>
      <p:sp>
        <p:nvSpPr>
          <p:cNvPr id="59" name="TextBox 58">
            <a:extLst>
              <a:ext uri="{FF2B5EF4-FFF2-40B4-BE49-F238E27FC236}">
                <a16:creationId xmlns:a16="http://schemas.microsoft.com/office/drawing/2014/main" id="{1D5EC307-582E-4513-856F-537669995FF1}"/>
              </a:ext>
            </a:extLst>
          </p:cNvPr>
          <p:cNvSpPr txBox="1"/>
          <p:nvPr/>
        </p:nvSpPr>
        <p:spPr>
          <a:xfrm>
            <a:off x="4438063" y="4492237"/>
            <a:ext cx="3080498" cy="369332"/>
          </a:xfrm>
          <a:prstGeom prst="rect">
            <a:avLst/>
          </a:prstGeom>
          <a:noFill/>
        </p:spPr>
        <p:txBody>
          <a:bodyPr wrap="square" rtlCol="0">
            <a:spAutoFit/>
          </a:bodyPr>
          <a:lstStyle/>
          <a:p>
            <a:pPr algn="ctr"/>
            <a:r>
              <a:rPr lang="en-US" dirty="0">
                <a:solidFill>
                  <a:schemeClr val="bg1">
                    <a:lumMod val="95000"/>
                  </a:schemeClr>
                </a:solidFill>
                <a:latin typeface="Helvetica" pitchFamily="2" charset="0"/>
              </a:rPr>
              <a:t>Ensuring present tense</a:t>
            </a:r>
          </a:p>
        </p:txBody>
      </p:sp>
      <p:sp>
        <p:nvSpPr>
          <p:cNvPr id="62" name="Rectangle: Rounded Corners 61">
            <a:extLst>
              <a:ext uri="{FF2B5EF4-FFF2-40B4-BE49-F238E27FC236}">
                <a16:creationId xmlns:a16="http://schemas.microsoft.com/office/drawing/2014/main" id="{F2A07EDB-FC3B-4A1E-99B7-768A74A1DEF8}"/>
              </a:ext>
            </a:extLst>
          </p:cNvPr>
          <p:cNvSpPr/>
          <p:nvPr/>
        </p:nvSpPr>
        <p:spPr>
          <a:xfrm>
            <a:off x="3338112" y="6064798"/>
            <a:ext cx="1552816" cy="632317"/>
          </a:xfrm>
          <a:prstGeom prst="roundRect">
            <a:avLst/>
          </a:prstGeom>
          <a:solidFill>
            <a:srgbClr val="F69E00"/>
          </a:solidFill>
          <a:ln w="6350">
            <a:solidFill>
              <a:schemeClr val="bg1"/>
            </a:solid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Helvetica Neue" panose="02000503000000020004" pitchFamily="2"/>
              </a:rPr>
              <a:t>Submit</a:t>
            </a:r>
          </a:p>
        </p:txBody>
      </p:sp>
      <p:sp>
        <p:nvSpPr>
          <p:cNvPr id="64" name="TextBox 63">
            <a:extLst>
              <a:ext uri="{FF2B5EF4-FFF2-40B4-BE49-F238E27FC236}">
                <a16:creationId xmlns:a16="http://schemas.microsoft.com/office/drawing/2014/main" id="{18334A11-C91E-463B-9AFA-96ED707FA842}"/>
              </a:ext>
            </a:extLst>
          </p:cNvPr>
          <p:cNvSpPr txBox="1"/>
          <p:nvPr/>
        </p:nvSpPr>
        <p:spPr>
          <a:xfrm>
            <a:off x="10588676" y="-1174581"/>
            <a:ext cx="1603324" cy="3154710"/>
          </a:xfrm>
          <a:prstGeom prst="rect">
            <a:avLst/>
          </a:prstGeom>
          <a:noFill/>
        </p:spPr>
        <p:txBody>
          <a:bodyPr wrap="none" rtlCol="0">
            <a:spAutoFit/>
          </a:bodyPr>
          <a:lstStyle/>
          <a:p>
            <a:r>
              <a:rPr lang="en-US" sz="19900" dirty="0">
                <a:solidFill>
                  <a:srgbClr val="ECCC9E">
                    <a:alpha val="63000"/>
                  </a:srgbClr>
                </a:solidFill>
                <a:latin typeface="Helvetica LT Std Cond Blk" panose="020B0806030502050204" pitchFamily="34" charset="0"/>
              </a:rPr>
              <a:t>Q</a:t>
            </a:r>
          </a:p>
        </p:txBody>
      </p:sp>
      <p:sp>
        <p:nvSpPr>
          <p:cNvPr id="2" name="Rectangle: Rounded Corners 1">
            <a:extLst>
              <a:ext uri="{FF2B5EF4-FFF2-40B4-BE49-F238E27FC236}">
                <a16:creationId xmlns:a16="http://schemas.microsoft.com/office/drawing/2014/main" id="{12CF582C-7E68-B9E3-608F-081948E89657}"/>
              </a:ext>
            </a:extLst>
          </p:cNvPr>
          <p:cNvSpPr/>
          <p:nvPr/>
        </p:nvSpPr>
        <p:spPr>
          <a:xfrm>
            <a:off x="632021" y="4348367"/>
            <a:ext cx="3291840"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4" name="TextBox 3">
            <a:extLst>
              <a:ext uri="{FF2B5EF4-FFF2-40B4-BE49-F238E27FC236}">
                <a16:creationId xmlns:a16="http://schemas.microsoft.com/office/drawing/2014/main" id="{A37C7E09-92D5-E2BC-3DE0-81F8A78D4956}"/>
              </a:ext>
            </a:extLst>
          </p:cNvPr>
          <p:cNvSpPr txBox="1"/>
          <p:nvPr/>
        </p:nvSpPr>
        <p:spPr>
          <a:xfrm>
            <a:off x="703564" y="4334909"/>
            <a:ext cx="3112072" cy="646331"/>
          </a:xfrm>
          <a:prstGeom prst="rect">
            <a:avLst/>
          </a:prstGeom>
          <a:noFill/>
          <a:ln>
            <a:noFill/>
          </a:ln>
        </p:spPr>
        <p:txBody>
          <a:bodyPr wrap="square" rtlCol="0">
            <a:spAutoFit/>
          </a:bodyPr>
          <a:lstStyle/>
          <a:p>
            <a:pPr algn="ctr"/>
            <a:r>
              <a:rPr lang="en-US" dirty="0">
                <a:solidFill>
                  <a:schemeClr val="bg1">
                    <a:lumMod val="95000"/>
                  </a:schemeClr>
                </a:solidFill>
                <a:latin typeface="Helvetica" pitchFamily="2" charset="0"/>
              </a:rPr>
              <a:t>Reflecting on negative thought patterns</a:t>
            </a:r>
          </a:p>
        </p:txBody>
      </p:sp>
      <p:sp>
        <p:nvSpPr>
          <p:cNvPr id="3" name="Rectangle: Rounded Corners 2">
            <a:extLst>
              <a:ext uri="{FF2B5EF4-FFF2-40B4-BE49-F238E27FC236}">
                <a16:creationId xmlns:a16="http://schemas.microsoft.com/office/drawing/2014/main" id="{D79724ED-5D16-4B9A-A102-A22CE9ACA4C5}"/>
              </a:ext>
            </a:extLst>
          </p:cNvPr>
          <p:cNvSpPr/>
          <p:nvPr/>
        </p:nvSpPr>
        <p:spPr>
          <a:xfrm>
            <a:off x="8188586" y="2440871"/>
            <a:ext cx="3574450" cy="3565645"/>
          </a:xfrm>
          <a:prstGeom prst="roundRect">
            <a:avLst>
              <a:gd name="adj" fmla="val 3027"/>
            </a:avLst>
          </a:prstGeom>
          <a:solidFill>
            <a:srgbClr val="99D3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5" name="Group 4">
            <a:extLst>
              <a:ext uri="{FF2B5EF4-FFF2-40B4-BE49-F238E27FC236}">
                <a16:creationId xmlns:a16="http://schemas.microsoft.com/office/drawing/2014/main" id="{E4A2121E-7CD2-4759-ACCC-F18C3A140652}"/>
              </a:ext>
            </a:extLst>
          </p:cNvPr>
          <p:cNvGrpSpPr/>
          <p:nvPr/>
        </p:nvGrpSpPr>
        <p:grpSpPr>
          <a:xfrm>
            <a:off x="8403262" y="2897676"/>
            <a:ext cx="3145099" cy="1544039"/>
            <a:chOff x="8429270" y="2827599"/>
            <a:chExt cx="3145099" cy="1544039"/>
          </a:xfrm>
        </p:grpSpPr>
        <p:sp>
          <p:nvSpPr>
            <p:cNvPr id="6" name="TextBox 64">
              <a:extLst>
                <a:ext uri="{FF2B5EF4-FFF2-40B4-BE49-F238E27FC236}">
                  <a16:creationId xmlns:a16="http://schemas.microsoft.com/office/drawing/2014/main" id="{BAE300BA-352D-480B-B252-B9769D08F5AC}"/>
                </a:ext>
              </a:extLst>
            </p:cNvPr>
            <p:cNvSpPr txBox="1"/>
            <p:nvPr/>
          </p:nvSpPr>
          <p:spPr>
            <a:xfrm>
              <a:off x="8429270" y="4002306"/>
              <a:ext cx="314509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tx1">
                      <a:lumMod val="85000"/>
                      <a:lumOff val="15000"/>
                    </a:schemeClr>
                  </a:solidFill>
                  <a:effectLst/>
                  <a:latin typeface="Helvetica" pitchFamily="2" charset="0"/>
                  <a:ea typeface="Calibri" panose="020F0502020204030204" pitchFamily="34" charset="0"/>
                </a:rPr>
                <a:t>That’s right! </a:t>
              </a:r>
              <a:endParaRPr lang="en-US" sz="1800" dirty="0">
                <a:solidFill>
                  <a:schemeClr val="tx1">
                    <a:lumMod val="85000"/>
                    <a:lumOff val="15000"/>
                  </a:schemeClr>
                </a:solidFill>
                <a:effectLst/>
                <a:latin typeface="Helvetica" pitchFamily="2" charset="0"/>
                <a:ea typeface="Arial" panose="020B0604020202020204" pitchFamily="34" charset="0"/>
              </a:endParaRPr>
            </a:p>
          </p:txBody>
        </p:sp>
        <p:pic>
          <p:nvPicPr>
            <p:cNvPr id="8" name="Picture 7" descr="Shape&#10;&#10;Description automatically generated with low confidence">
              <a:extLst>
                <a:ext uri="{FF2B5EF4-FFF2-40B4-BE49-F238E27FC236}">
                  <a16:creationId xmlns:a16="http://schemas.microsoft.com/office/drawing/2014/main" id="{ED2E7F43-3454-46B0-8528-AC21247C51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07445" y="2827599"/>
              <a:ext cx="988749" cy="988749"/>
            </a:xfrm>
            <a:prstGeom prst="rect">
              <a:avLst/>
            </a:prstGeom>
          </p:spPr>
        </p:pic>
      </p:grpSp>
    </p:spTree>
    <p:custDataLst>
      <p:tags r:id="rId1"/>
    </p:custDataLst>
    <p:extLst>
      <p:ext uri="{BB962C8B-B14F-4D97-AF65-F5344CB8AC3E}">
        <p14:creationId xmlns:p14="http://schemas.microsoft.com/office/powerpoint/2010/main" val="1748849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F306E7F-C1E0-4842-BECF-EBDB62C56C3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a:gradFill flip="none" rotWithShape="1">
            <a:gsLst>
              <a:gs pos="33000">
                <a:srgbClr val="E89265">
                  <a:alpha val="66000"/>
                </a:srgbClr>
              </a:gs>
              <a:gs pos="0">
                <a:srgbClr val="EBAE65">
                  <a:alpha val="80000"/>
                </a:srgbClr>
              </a:gs>
              <a:gs pos="66000">
                <a:srgbClr val="E47465">
                  <a:alpha val="83000"/>
                </a:srgbClr>
              </a:gs>
              <a:gs pos="100000">
                <a:srgbClr val="E05365">
                  <a:alpha val="60000"/>
                </a:srgbClr>
              </a:gs>
            </a:gsLst>
            <a:lin ang="18900000" scaled="1"/>
            <a:tileRect/>
          </a:gradFill>
          <a:ln>
            <a:noFill/>
          </a:ln>
        </p:spPr>
      </p:pic>
      <p:sp>
        <p:nvSpPr>
          <p:cNvPr id="7" name="Rectangle 6">
            <a:extLst>
              <a:ext uri="{FF2B5EF4-FFF2-40B4-BE49-F238E27FC236}">
                <a16:creationId xmlns:a16="http://schemas.microsoft.com/office/drawing/2014/main" id="{EE2271D5-2EEB-408F-890A-DC0D96D359AB}"/>
              </a:ext>
            </a:extLst>
          </p:cNvPr>
          <p:cNvSpPr/>
          <p:nvPr/>
        </p:nvSpPr>
        <p:spPr>
          <a:xfrm>
            <a:off x="0" y="1268760"/>
            <a:ext cx="12192000" cy="5602698"/>
          </a:xfrm>
          <a:prstGeom prst="rect">
            <a:avLst/>
          </a:prstGeom>
          <a:gradFill flip="none" rotWithShape="1">
            <a:gsLst>
              <a:gs pos="44641">
                <a:srgbClr val="E89265">
                  <a:alpha val="73000"/>
                </a:srgbClr>
              </a:gs>
              <a:gs pos="26000">
                <a:srgbClr val="EBAE65">
                  <a:alpha val="41000"/>
                </a:srgbClr>
              </a:gs>
              <a:gs pos="65162">
                <a:srgbClr val="E47465">
                  <a:alpha val="79000"/>
                </a:srgbClr>
              </a:gs>
              <a:gs pos="87000">
                <a:srgbClr val="E05365">
                  <a:alpha val="59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F18D6A4B-197F-4A27-9116-48342ACC8CB7}"/>
              </a:ext>
            </a:extLst>
          </p:cNvPr>
          <p:cNvSpPr/>
          <p:nvPr/>
        </p:nvSpPr>
        <p:spPr>
          <a:xfrm>
            <a:off x="0" y="-13458"/>
            <a:ext cx="12192000" cy="1903258"/>
          </a:xfrm>
          <a:prstGeom prst="rect">
            <a:avLst/>
          </a:prstGeom>
          <a:solidFill>
            <a:srgbClr val="FFFCF3"/>
          </a:solidFill>
          <a:ln w="9525" cap="flat">
            <a:noFill/>
            <a:prstDash val="solid"/>
            <a:miter/>
          </a:ln>
        </p:spPr>
        <p:txBody>
          <a:bodyPr rtlCol="0" anchor="ctr"/>
          <a:lstStyle/>
          <a:p>
            <a:endParaRPr lang="en-US">
              <a:solidFill>
                <a:schemeClr val="tx1"/>
              </a:solidFill>
            </a:endParaRPr>
          </a:p>
        </p:txBody>
      </p:sp>
      <p:sp>
        <p:nvSpPr>
          <p:cNvPr id="21" name="TextBox 20">
            <a:extLst>
              <a:ext uri="{FF2B5EF4-FFF2-40B4-BE49-F238E27FC236}">
                <a16:creationId xmlns:a16="http://schemas.microsoft.com/office/drawing/2014/main" id="{BB88A4A9-F001-4E1F-BE53-1EC7D4843117}"/>
              </a:ext>
            </a:extLst>
          </p:cNvPr>
          <p:cNvSpPr txBox="1"/>
          <p:nvPr/>
        </p:nvSpPr>
        <p:spPr>
          <a:xfrm>
            <a:off x="469419" y="338007"/>
            <a:ext cx="10363118" cy="1477328"/>
          </a:xfrm>
          <a:prstGeom prst="rect">
            <a:avLst/>
          </a:prstGeom>
          <a:noFill/>
        </p:spPr>
        <p:txBody>
          <a:bodyPr wrap="square" rtlCol="0">
            <a:spAutoFit/>
          </a:bodyPr>
          <a:lstStyle>
            <a:defPPr>
              <a:defRPr lang="en-US"/>
            </a:defPPr>
            <a:lvl1pPr>
              <a:defRPr sz="1600" b="1" i="1">
                <a:solidFill>
                  <a:srgbClr val="002060"/>
                </a:solidFill>
                <a:effectLst/>
                <a:latin typeface="Helvetica Neue" panose="02000503000000020004" pitchFamily="2"/>
                <a:ea typeface="Calibri" panose="020F0502020204030204" pitchFamily="34" charset="0"/>
              </a:defRPr>
            </a:lvl1pPr>
          </a:lstStyle>
          <a:p>
            <a:r>
              <a:rPr lang="en-US" sz="1800" i="0" dirty="0">
                <a:solidFill>
                  <a:srgbClr val="001848"/>
                </a:solidFill>
                <a:latin typeface="Helvetica" pitchFamily="2" charset="0"/>
              </a:rPr>
              <a:t>Q1: </a:t>
            </a:r>
            <a:r>
              <a:rPr lang="en-US" sz="2000" b="1" i="0" dirty="0">
                <a:effectLst/>
                <a:latin typeface="Söhne"/>
              </a:rPr>
              <a:t>Drag the elements from the left column to match the correct corresponding actions on the right column.</a:t>
            </a:r>
            <a:endParaRPr lang="en-US" sz="1800" i="0" dirty="0">
              <a:solidFill>
                <a:srgbClr val="001848"/>
              </a:solidFill>
              <a:latin typeface="Helvetica" pitchFamily="2" charset="0"/>
            </a:endParaRPr>
          </a:p>
          <a:p>
            <a:endParaRPr lang="en-US" sz="1000" b="0" i="0" dirty="0">
              <a:solidFill>
                <a:srgbClr val="001848"/>
              </a:solidFill>
              <a:latin typeface="Helvetica" pitchFamily="2" charset="0"/>
            </a:endParaRPr>
          </a:p>
          <a:p>
            <a:r>
              <a:rPr lang="en-US" sz="1800" b="0" dirty="0">
                <a:solidFill>
                  <a:schemeClr val="tx1"/>
                </a:solidFill>
                <a:latin typeface="+mn-lt"/>
              </a:rPr>
              <a:t>Drag and drop the appropriate </a:t>
            </a:r>
            <a:r>
              <a:rPr lang="en-US" sz="2000" b="0" dirty="0">
                <a:solidFill>
                  <a:schemeClr val="tx1"/>
                </a:solidFill>
                <a:effectLst/>
                <a:latin typeface="+mn-lt"/>
              </a:rPr>
              <a:t>elements of the self-awareness and positive affirmations process. </a:t>
            </a:r>
            <a:r>
              <a:rPr lang="en-US" sz="1800" b="0" dirty="0">
                <a:solidFill>
                  <a:schemeClr val="tx1"/>
                </a:solidFill>
                <a:latin typeface="+mn-lt"/>
              </a:rPr>
              <a:t>Click Submit when you are finished.</a:t>
            </a:r>
          </a:p>
        </p:txBody>
      </p:sp>
      <p:grpSp>
        <p:nvGrpSpPr>
          <p:cNvPr id="63" name="Group 62">
            <a:extLst>
              <a:ext uri="{FF2B5EF4-FFF2-40B4-BE49-F238E27FC236}">
                <a16:creationId xmlns:a16="http://schemas.microsoft.com/office/drawing/2014/main" id="{7AFB9CFE-EE5D-4430-9693-F00CB171ED11}"/>
              </a:ext>
            </a:extLst>
          </p:cNvPr>
          <p:cNvGrpSpPr/>
          <p:nvPr/>
        </p:nvGrpSpPr>
        <p:grpSpPr>
          <a:xfrm>
            <a:off x="469418" y="2338268"/>
            <a:ext cx="7290205" cy="3565645"/>
            <a:chOff x="469418" y="2338268"/>
            <a:chExt cx="7290205" cy="3565645"/>
          </a:xfrm>
        </p:grpSpPr>
        <p:sp>
          <p:nvSpPr>
            <p:cNvPr id="34" name="Rectangle: Rounded Corners 33">
              <a:extLst>
                <a:ext uri="{FF2B5EF4-FFF2-40B4-BE49-F238E27FC236}">
                  <a16:creationId xmlns:a16="http://schemas.microsoft.com/office/drawing/2014/main" id="{027C4A8C-CC64-4FB9-960F-54B55944CDB6}"/>
                </a:ext>
              </a:extLst>
            </p:cNvPr>
            <p:cNvSpPr/>
            <p:nvPr/>
          </p:nvSpPr>
          <p:spPr>
            <a:xfrm>
              <a:off x="469418" y="2338268"/>
              <a:ext cx="3574450" cy="3565645"/>
            </a:xfrm>
            <a:prstGeom prst="roundRect">
              <a:avLst>
                <a:gd name="adj" fmla="val 3675"/>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D0CA9EA2-D71E-4455-AC75-E8E2FA9BEE9E}"/>
                </a:ext>
              </a:extLst>
            </p:cNvPr>
            <p:cNvSpPr/>
            <p:nvPr/>
          </p:nvSpPr>
          <p:spPr>
            <a:xfrm>
              <a:off x="610723" y="2921405"/>
              <a:ext cx="3291840" cy="640080"/>
            </a:xfrm>
            <a:prstGeom prst="roundRect">
              <a:avLst/>
            </a:prstGeom>
            <a:solidFill>
              <a:schemeClr val="tx1">
                <a:alpha val="1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87CCCB3C-9180-4D42-9021-8B1039FC374B}"/>
                </a:ext>
              </a:extLst>
            </p:cNvPr>
            <p:cNvSpPr/>
            <p:nvPr/>
          </p:nvSpPr>
          <p:spPr>
            <a:xfrm>
              <a:off x="610723" y="3645752"/>
              <a:ext cx="3291840" cy="640080"/>
            </a:xfrm>
            <a:prstGeom prst="roundRect">
              <a:avLst/>
            </a:prstGeom>
            <a:solidFill>
              <a:schemeClr val="tx1">
                <a:alpha val="10000"/>
              </a:schemeClr>
            </a:solidFill>
            <a:ln>
              <a:solidFill>
                <a:schemeClr val="bg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06E9685-0B94-432D-95EB-6905D1D9EFBE}"/>
                </a:ext>
              </a:extLst>
            </p:cNvPr>
            <p:cNvSpPr/>
            <p:nvPr/>
          </p:nvSpPr>
          <p:spPr>
            <a:xfrm>
              <a:off x="610723" y="4370099"/>
              <a:ext cx="3291840" cy="640080"/>
            </a:xfrm>
            <a:prstGeom prst="roundRect">
              <a:avLst/>
            </a:prstGeom>
            <a:solidFill>
              <a:schemeClr val="tx1">
                <a:alpha val="10000"/>
              </a:schemeClr>
            </a:solidFill>
            <a:ln>
              <a:solidFill>
                <a:schemeClr val="bg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E8493DCA-CE1D-4E58-A84A-064173EB0873}"/>
                </a:ext>
              </a:extLst>
            </p:cNvPr>
            <p:cNvSpPr/>
            <p:nvPr/>
          </p:nvSpPr>
          <p:spPr>
            <a:xfrm>
              <a:off x="610723" y="5094445"/>
              <a:ext cx="3291840" cy="640080"/>
            </a:xfrm>
            <a:prstGeom prst="roundRect">
              <a:avLst/>
            </a:prstGeom>
            <a:solidFill>
              <a:schemeClr val="tx1">
                <a:alpha val="10000"/>
              </a:schemeClr>
            </a:solidFill>
            <a:ln>
              <a:solidFill>
                <a:schemeClr val="bg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988205AD-22AE-4A7D-BDB1-9D76F0647BD9}"/>
                </a:ext>
              </a:extLst>
            </p:cNvPr>
            <p:cNvSpPr/>
            <p:nvPr/>
          </p:nvSpPr>
          <p:spPr>
            <a:xfrm>
              <a:off x="4185173" y="2338268"/>
              <a:ext cx="3574450" cy="3565645"/>
            </a:xfrm>
            <a:prstGeom prst="roundRect">
              <a:avLst>
                <a:gd name="adj" fmla="val 3027"/>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41223327-0204-45EB-9E48-1C65347D50EE}"/>
                </a:ext>
              </a:extLst>
            </p:cNvPr>
            <p:cNvSpPr/>
            <p:nvPr/>
          </p:nvSpPr>
          <p:spPr>
            <a:xfrm>
              <a:off x="4326478" y="2921405"/>
              <a:ext cx="3291840" cy="640080"/>
            </a:xfrm>
            <a:prstGeom prst="roundRect">
              <a:avLst/>
            </a:prstGeom>
            <a:solidFill>
              <a:schemeClr val="tx1">
                <a:alpha val="10000"/>
              </a:schemeClr>
            </a:solidFill>
            <a:ln>
              <a:solidFill>
                <a:schemeClr val="bg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E38124C2-F70E-4E36-B481-F59C4FDCC132}"/>
                </a:ext>
              </a:extLst>
            </p:cNvPr>
            <p:cNvSpPr/>
            <p:nvPr/>
          </p:nvSpPr>
          <p:spPr>
            <a:xfrm>
              <a:off x="4326478" y="3645752"/>
              <a:ext cx="3291840" cy="640080"/>
            </a:xfrm>
            <a:prstGeom prst="roundRect">
              <a:avLst/>
            </a:prstGeom>
            <a:solidFill>
              <a:schemeClr val="tx1">
                <a:alpha val="10000"/>
              </a:schemeClr>
            </a:solidFill>
            <a:ln>
              <a:solidFill>
                <a:schemeClr val="bg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8E683F3-02B6-44AE-85B3-D40FB371976A}"/>
                </a:ext>
              </a:extLst>
            </p:cNvPr>
            <p:cNvSpPr/>
            <p:nvPr/>
          </p:nvSpPr>
          <p:spPr>
            <a:xfrm>
              <a:off x="4326478" y="4370099"/>
              <a:ext cx="3291840" cy="640080"/>
            </a:xfrm>
            <a:prstGeom prst="roundRect">
              <a:avLst/>
            </a:prstGeom>
            <a:solidFill>
              <a:schemeClr val="tx1">
                <a:alpha val="10000"/>
              </a:schemeClr>
            </a:solidFill>
            <a:ln>
              <a:solidFill>
                <a:schemeClr val="bg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BDCA6200-EC9B-465C-B103-CC7AF7CC0765}"/>
                </a:ext>
              </a:extLst>
            </p:cNvPr>
            <p:cNvSpPr/>
            <p:nvPr/>
          </p:nvSpPr>
          <p:spPr>
            <a:xfrm>
              <a:off x="4326478" y="5094445"/>
              <a:ext cx="3291840" cy="640080"/>
            </a:xfrm>
            <a:prstGeom prst="roundRect">
              <a:avLst/>
            </a:prstGeom>
            <a:solidFill>
              <a:schemeClr val="tx1">
                <a:alpha val="10000"/>
              </a:schemeClr>
            </a:solidFill>
            <a:ln>
              <a:solidFill>
                <a:schemeClr val="bg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DE51E51F-8CB3-4C51-8885-7050DBD11E90}"/>
                </a:ext>
              </a:extLst>
            </p:cNvPr>
            <p:cNvSpPr txBox="1"/>
            <p:nvPr/>
          </p:nvSpPr>
          <p:spPr>
            <a:xfrm>
              <a:off x="1271018" y="2442523"/>
              <a:ext cx="1971249" cy="369332"/>
            </a:xfrm>
            <a:prstGeom prst="rect">
              <a:avLst/>
            </a:prstGeom>
            <a:noFill/>
          </p:spPr>
          <p:txBody>
            <a:bodyPr wrap="square" rtlCol="0">
              <a:spAutoFit/>
            </a:bodyPr>
            <a:lstStyle/>
            <a:p>
              <a:r>
                <a:rPr lang="en-US" b="1" dirty="0">
                  <a:solidFill>
                    <a:schemeClr val="tx1">
                      <a:lumMod val="85000"/>
                      <a:lumOff val="15000"/>
                    </a:schemeClr>
                  </a:solidFill>
                  <a:effectLst/>
                  <a:latin typeface="Helvetica" pitchFamily="2" charset="0"/>
                  <a:ea typeface="Calibri" panose="020F0502020204030204" pitchFamily="34" charset="0"/>
                </a:rPr>
                <a:t>Self-Awareness</a:t>
              </a:r>
              <a:endParaRPr lang="en-US" dirty="0">
                <a:solidFill>
                  <a:schemeClr val="tx1">
                    <a:lumMod val="85000"/>
                    <a:lumOff val="15000"/>
                  </a:schemeClr>
                </a:solidFill>
                <a:effectLst/>
                <a:latin typeface="Helvetica" pitchFamily="2" charset="0"/>
                <a:ea typeface="Arial" panose="020B0604020202020204" pitchFamily="34" charset="0"/>
              </a:endParaRPr>
            </a:p>
          </p:txBody>
        </p:sp>
        <p:sp>
          <p:nvSpPr>
            <p:cNvPr id="47" name="TextBox 46">
              <a:extLst>
                <a:ext uri="{FF2B5EF4-FFF2-40B4-BE49-F238E27FC236}">
                  <a16:creationId xmlns:a16="http://schemas.microsoft.com/office/drawing/2014/main" id="{02C05C26-92A8-4156-B13C-E9595B634F9A}"/>
                </a:ext>
              </a:extLst>
            </p:cNvPr>
            <p:cNvSpPr txBox="1"/>
            <p:nvPr/>
          </p:nvSpPr>
          <p:spPr>
            <a:xfrm>
              <a:off x="4890928" y="2467806"/>
              <a:ext cx="2527873" cy="369332"/>
            </a:xfrm>
            <a:prstGeom prst="rect">
              <a:avLst/>
            </a:prstGeom>
            <a:noFill/>
          </p:spPr>
          <p:txBody>
            <a:bodyPr wrap="square" rtlCol="0">
              <a:spAutoFit/>
            </a:bodyPr>
            <a:lstStyle/>
            <a:p>
              <a:r>
                <a:rPr lang="en-US" b="1" dirty="0">
                  <a:solidFill>
                    <a:schemeClr val="tx1">
                      <a:lumMod val="85000"/>
                      <a:lumOff val="15000"/>
                    </a:schemeClr>
                  </a:solidFill>
                  <a:effectLst/>
                  <a:latin typeface="Helvetica" pitchFamily="2" charset="0"/>
                  <a:ea typeface="Calibri" panose="020F0502020204030204" pitchFamily="34" charset="0"/>
                </a:rPr>
                <a:t>Positive Affirmations</a:t>
              </a:r>
              <a:endParaRPr lang="en-US" dirty="0">
                <a:solidFill>
                  <a:schemeClr val="tx1">
                    <a:lumMod val="85000"/>
                    <a:lumOff val="15000"/>
                  </a:schemeClr>
                </a:solidFill>
                <a:effectLst/>
                <a:latin typeface="Helvetica" pitchFamily="2" charset="0"/>
                <a:ea typeface="Arial" panose="020B0604020202020204" pitchFamily="34" charset="0"/>
              </a:endParaRPr>
            </a:p>
          </p:txBody>
        </p:sp>
      </p:grpSp>
      <p:grpSp>
        <p:nvGrpSpPr>
          <p:cNvPr id="14" name="Group 13">
            <a:extLst>
              <a:ext uri="{FF2B5EF4-FFF2-40B4-BE49-F238E27FC236}">
                <a16:creationId xmlns:a16="http://schemas.microsoft.com/office/drawing/2014/main" id="{B1572E92-B2F1-4C00-B80A-1A20254EBA79}"/>
              </a:ext>
            </a:extLst>
          </p:cNvPr>
          <p:cNvGrpSpPr/>
          <p:nvPr/>
        </p:nvGrpSpPr>
        <p:grpSpPr>
          <a:xfrm>
            <a:off x="617393" y="2907947"/>
            <a:ext cx="7008351" cy="2857922"/>
            <a:chOff x="596399" y="3065936"/>
            <a:chExt cx="7008351" cy="2857922"/>
          </a:xfrm>
        </p:grpSpPr>
        <p:sp>
          <p:nvSpPr>
            <p:cNvPr id="48" name="Rectangle: Rounded Corners 47">
              <a:extLst>
                <a:ext uri="{FF2B5EF4-FFF2-40B4-BE49-F238E27FC236}">
                  <a16:creationId xmlns:a16="http://schemas.microsoft.com/office/drawing/2014/main" id="{D55D5564-557E-4729-99CE-4874FB40B4E0}"/>
                </a:ext>
              </a:extLst>
            </p:cNvPr>
            <p:cNvSpPr/>
            <p:nvPr/>
          </p:nvSpPr>
          <p:spPr>
            <a:xfrm>
              <a:off x="4305484" y="3793769"/>
              <a:ext cx="3291840"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50" name="TextBox 49">
              <a:extLst>
                <a:ext uri="{FF2B5EF4-FFF2-40B4-BE49-F238E27FC236}">
                  <a16:creationId xmlns:a16="http://schemas.microsoft.com/office/drawing/2014/main" id="{1E606A1A-934B-480C-916F-787B85B3E07C}"/>
                </a:ext>
              </a:extLst>
            </p:cNvPr>
            <p:cNvSpPr txBox="1"/>
            <p:nvPr/>
          </p:nvSpPr>
          <p:spPr>
            <a:xfrm>
              <a:off x="4414399" y="3886580"/>
              <a:ext cx="3112072" cy="369332"/>
            </a:xfrm>
            <a:prstGeom prst="rect">
              <a:avLst/>
            </a:prstGeom>
            <a:noFill/>
          </p:spPr>
          <p:txBody>
            <a:bodyPr wrap="square" rtlCol="0">
              <a:spAutoFit/>
            </a:bodyPr>
            <a:lstStyle/>
            <a:p>
              <a:pPr algn="ctr"/>
              <a:r>
                <a:rPr lang="en-US" dirty="0">
                  <a:solidFill>
                    <a:schemeClr val="bg1">
                      <a:lumMod val="95000"/>
                    </a:schemeClr>
                  </a:solidFill>
                  <a:latin typeface="Helvetica" pitchFamily="2" charset="0"/>
                </a:rPr>
                <a:t>Repeating regularly</a:t>
              </a:r>
            </a:p>
          </p:txBody>
        </p:sp>
        <p:sp>
          <p:nvSpPr>
            <p:cNvPr id="52" name="Rectangle: Rounded Corners 51">
              <a:extLst>
                <a:ext uri="{FF2B5EF4-FFF2-40B4-BE49-F238E27FC236}">
                  <a16:creationId xmlns:a16="http://schemas.microsoft.com/office/drawing/2014/main" id="{8C57ADCF-830B-4255-82F7-27E62CE11D42}"/>
                </a:ext>
              </a:extLst>
            </p:cNvPr>
            <p:cNvSpPr/>
            <p:nvPr/>
          </p:nvSpPr>
          <p:spPr>
            <a:xfrm>
              <a:off x="596399" y="3065936"/>
              <a:ext cx="3291840"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53" name="Rectangle: Rounded Corners 52">
              <a:extLst>
                <a:ext uri="{FF2B5EF4-FFF2-40B4-BE49-F238E27FC236}">
                  <a16:creationId xmlns:a16="http://schemas.microsoft.com/office/drawing/2014/main" id="{6A41C716-6F4B-4803-A95E-9B039F17203D}"/>
                </a:ext>
              </a:extLst>
            </p:cNvPr>
            <p:cNvSpPr/>
            <p:nvPr/>
          </p:nvSpPr>
          <p:spPr>
            <a:xfrm>
              <a:off x="4312910" y="3079393"/>
              <a:ext cx="3291840"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Helvetica Neue" panose="02000503000000020004" pitchFamily="2"/>
              </a:endParaRPr>
            </a:p>
          </p:txBody>
        </p:sp>
        <p:sp>
          <p:nvSpPr>
            <p:cNvPr id="54" name="Rectangle: Rounded Corners 53">
              <a:extLst>
                <a:ext uri="{FF2B5EF4-FFF2-40B4-BE49-F238E27FC236}">
                  <a16:creationId xmlns:a16="http://schemas.microsoft.com/office/drawing/2014/main" id="{CD836AA1-10DE-482D-BB2E-E5325685663E}"/>
                </a:ext>
              </a:extLst>
            </p:cNvPr>
            <p:cNvSpPr/>
            <p:nvPr/>
          </p:nvSpPr>
          <p:spPr>
            <a:xfrm>
              <a:off x="4312910" y="5283778"/>
              <a:ext cx="3291840"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55" name="Rectangle: Rounded Corners 54">
              <a:extLst>
                <a:ext uri="{FF2B5EF4-FFF2-40B4-BE49-F238E27FC236}">
                  <a16:creationId xmlns:a16="http://schemas.microsoft.com/office/drawing/2014/main" id="{C08C7B6C-E2BE-4113-890F-97CBC5674D71}"/>
                </a:ext>
              </a:extLst>
            </p:cNvPr>
            <p:cNvSpPr/>
            <p:nvPr/>
          </p:nvSpPr>
          <p:spPr>
            <a:xfrm>
              <a:off x="4311398" y="4494918"/>
              <a:ext cx="3291840"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56" name="TextBox 55">
              <a:extLst>
                <a:ext uri="{FF2B5EF4-FFF2-40B4-BE49-F238E27FC236}">
                  <a16:creationId xmlns:a16="http://schemas.microsoft.com/office/drawing/2014/main" id="{57D8A09F-9BF1-4E1D-B904-BDB081FF50B0}"/>
                </a:ext>
              </a:extLst>
            </p:cNvPr>
            <p:cNvSpPr txBox="1"/>
            <p:nvPr/>
          </p:nvSpPr>
          <p:spPr>
            <a:xfrm>
              <a:off x="867590" y="3201310"/>
              <a:ext cx="2749471" cy="369332"/>
            </a:xfrm>
            <a:prstGeom prst="rect">
              <a:avLst/>
            </a:prstGeom>
            <a:noFill/>
          </p:spPr>
          <p:txBody>
            <a:bodyPr wrap="none" rtlCol="0">
              <a:spAutoFit/>
            </a:bodyPr>
            <a:lstStyle/>
            <a:p>
              <a:pPr algn="ctr"/>
              <a:r>
                <a:rPr lang="en-US" dirty="0">
                  <a:solidFill>
                    <a:schemeClr val="bg1">
                      <a:lumMod val="95000"/>
                    </a:schemeClr>
                  </a:solidFill>
                  <a:latin typeface="Helvetica" pitchFamily="2" charset="0"/>
                </a:rPr>
                <a:t>Identifying limiting beliefs</a:t>
              </a:r>
            </a:p>
          </p:txBody>
        </p:sp>
        <p:sp>
          <p:nvSpPr>
            <p:cNvPr id="57" name="TextBox 56">
              <a:extLst>
                <a:ext uri="{FF2B5EF4-FFF2-40B4-BE49-F238E27FC236}">
                  <a16:creationId xmlns:a16="http://schemas.microsoft.com/office/drawing/2014/main" id="{8FEA1C91-E059-4290-8953-DD54C1564FE2}"/>
                </a:ext>
              </a:extLst>
            </p:cNvPr>
            <p:cNvSpPr txBox="1"/>
            <p:nvPr/>
          </p:nvSpPr>
          <p:spPr>
            <a:xfrm>
              <a:off x="4410975" y="3214767"/>
              <a:ext cx="3095720" cy="369332"/>
            </a:xfrm>
            <a:prstGeom prst="rect">
              <a:avLst/>
            </a:prstGeom>
            <a:noFill/>
          </p:spPr>
          <p:txBody>
            <a:bodyPr wrap="none" rtlCol="0">
              <a:spAutoFit/>
            </a:bodyPr>
            <a:lstStyle/>
            <a:p>
              <a:pPr algn="ctr"/>
              <a:r>
                <a:rPr lang="en-US" dirty="0">
                  <a:solidFill>
                    <a:schemeClr val="bg1">
                      <a:lumMod val="95000"/>
                    </a:schemeClr>
                  </a:solidFill>
                  <a:latin typeface="Helvetica" pitchFamily="2" charset="0"/>
                </a:rPr>
                <a:t>Creating positive statements</a:t>
              </a:r>
            </a:p>
          </p:txBody>
        </p:sp>
        <p:sp>
          <p:nvSpPr>
            <p:cNvPr id="58" name="TextBox 57">
              <a:extLst>
                <a:ext uri="{FF2B5EF4-FFF2-40B4-BE49-F238E27FC236}">
                  <a16:creationId xmlns:a16="http://schemas.microsoft.com/office/drawing/2014/main" id="{267384F0-453D-4B52-9E4A-E1701B413EC6}"/>
                </a:ext>
              </a:extLst>
            </p:cNvPr>
            <p:cNvSpPr txBox="1"/>
            <p:nvPr/>
          </p:nvSpPr>
          <p:spPr>
            <a:xfrm>
              <a:off x="4968819" y="5419152"/>
              <a:ext cx="1980029" cy="369332"/>
            </a:xfrm>
            <a:prstGeom prst="rect">
              <a:avLst/>
            </a:prstGeom>
            <a:noFill/>
          </p:spPr>
          <p:txBody>
            <a:bodyPr wrap="none" rtlCol="0">
              <a:spAutoFit/>
            </a:bodyPr>
            <a:lstStyle/>
            <a:p>
              <a:pPr algn="ctr"/>
              <a:r>
                <a:rPr lang="en-US" dirty="0">
                  <a:solidFill>
                    <a:schemeClr val="bg1">
                      <a:lumMod val="95000"/>
                    </a:schemeClr>
                  </a:solidFill>
                  <a:latin typeface="Helvetica" pitchFamily="2" charset="0"/>
                </a:rPr>
                <a:t>Keeping a journal</a:t>
              </a:r>
            </a:p>
          </p:txBody>
        </p:sp>
        <p:sp>
          <p:nvSpPr>
            <p:cNvPr id="59" name="TextBox 58">
              <a:extLst>
                <a:ext uri="{FF2B5EF4-FFF2-40B4-BE49-F238E27FC236}">
                  <a16:creationId xmlns:a16="http://schemas.microsoft.com/office/drawing/2014/main" id="{1D5EC307-582E-4513-856F-537669995FF1}"/>
                </a:ext>
              </a:extLst>
            </p:cNvPr>
            <p:cNvSpPr txBox="1"/>
            <p:nvPr/>
          </p:nvSpPr>
          <p:spPr>
            <a:xfrm>
              <a:off x="4417069" y="4650226"/>
              <a:ext cx="3080498" cy="369332"/>
            </a:xfrm>
            <a:prstGeom prst="rect">
              <a:avLst/>
            </a:prstGeom>
            <a:noFill/>
          </p:spPr>
          <p:txBody>
            <a:bodyPr wrap="square" rtlCol="0">
              <a:spAutoFit/>
            </a:bodyPr>
            <a:lstStyle/>
            <a:p>
              <a:pPr algn="ctr"/>
              <a:r>
                <a:rPr lang="en-US" dirty="0">
                  <a:solidFill>
                    <a:schemeClr val="bg1">
                      <a:lumMod val="95000"/>
                    </a:schemeClr>
                  </a:solidFill>
                  <a:latin typeface="Helvetica" pitchFamily="2" charset="0"/>
                </a:rPr>
                <a:t>Ensuring present tense</a:t>
              </a:r>
            </a:p>
          </p:txBody>
        </p:sp>
      </p:grpSp>
      <p:sp>
        <p:nvSpPr>
          <p:cNvPr id="62" name="Rectangle: Rounded Corners 61">
            <a:extLst>
              <a:ext uri="{FF2B5EF4-FFF2-40B4-BE49-F238E27FC236}">
                <a16:creationId xmlns:a16="http://schemas.microsoft.com/office/drawing/2014/main" id="{F2A07EDB-FC3B-4A1E-99B7-768A74A1DEF8}"/>
              </a:ext>
            </a:extLst>
          </p:cNvPr>
          <p:cNvSpPr/>
          <p:nvPr/>
        </p:nvSpPr>
        <p:spPr>
          <a:xfrm>
            <a:off x="3338112" y="6064798"/>
            <a:ext cx="1552816" cy="632317"/>
          </a:xfrm>
          <a:prstGeom prst="roundRect">
            <a:avLst/>
          </a:prstGeom>
          <a:solidFill>
            <a:srgbClr val="F69E00"/>
          </a:solidFill>
          <a:ln w="6350">
            <a:solidFill>
              <a:schemeClr val="bg1"/>
            </a:solid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Helvetica Neue" panose="02000503000000020004" pitchFamily="2"/>
              </a:rPr>
              <a:t>Submit</a:t>
            </a:r>
          </a:p>
        </p:txBody>
      </p:sp>
      <p:sp>
        <p:nvSpPr>
          <p:cNvPr id="64" name="TextBox 63">
            <a:extLst>
              <a:ext uri="{FF2B5EF4-FFF2-40B4-BE49-F238E27FC236}">
                <a16:creationId xmlns:a16="http://schemas.microsoft.com/office/drawing/2014/main" id="{18334A11-C91E-463B-9AFA-96ED707FA842}"/>
              </a:ext>
            </a:extLst>
          </p:cNvPr>
          <p:cNvSpPr txBox="1"/>
          <p:nvPr/>
        </p:nvSpPr>
        <p:spPr>
          <a:xfrm>
            <a:off x="10588676" y="-1174581"/>
            <a:ext cx="1603324" cy="3154710"/>
          </a:xfrm>
          <a:prstGeom prst="rect">
            <a:avLst/>
          </a:prstGeom>
          <a:noFill/>
        </p:spPr>
        <p:txBody>
          <a:bodyPr wrap="none" rtlCol="0">
            <a:spAutoFit/>
          </a:bodyPr>
          <a:lstStyle/>
          <a:p>
            <a:r>
              <a:rPr lang="en-US" sz="19900" dirty="0">
                <a:solidFill>
                  <a:srgbClr val="ECCC9E">
                    <a:alpha val="63000"/>
                  </a:srgbClr>
                </a:solidFill>
                <a:latin typeface="Helvetica LT Std Cond Blk" panose="020B0806030502050204" pitchFamily="34" charset="0"/>
              </a:rPr>
              <a:t>Q</a:t>
            </a:r>
          </a:p>
        </p:txBody>
      </p:sp>
      <p:sp>
        <p:nvSpPr>
          <p:cNvPr id="2" name="Rectangle: Rounded Corners 1">
            <a:extLst>
              <a:ext uri="{FF2B5EF4-FFF2-40B4-BE49-F238E27FC236}">
                <a16:creationId xmlns:a16="http://schemas.microsoft.com/office/drawing/2014/main" id="{12CF582C-7E68-B9E3-608F-081948E89657}"/>
              </a:ext>
            </a:extLst>
          </p:cNvPr>
          <p:cNvSpPr/>
          <p:nvPr/>
        </p:nvSpPr>
        <p:spPr>
          <a:xfrm>
            <a:off x="607748" y="3670027"/>
            <a:ext cx="3291840"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4" name="TextBox 3">
            <a:extLst>
              <a:ext uri="{FF2B5EF4-FFF2-40B4-BE49-F238E27FC236}">
                <a16:creationId xmlns:a16="http://schemas.microsoft.com/office/drawing/2014/main" id="{A37C7E09-92D5-E2BC-3DE0-81F8A78D4956}"/>
              </a:ext>
            </a:extLst>
          </p:cNvPr>
          <p:cNvSpPr txBox="1"/>
          <p:nvPr/>
        </p:nvSpPr>
        <p:spPr>
          <a:xfrm>
            <a:off x="679291" y="3656569"/>
            <a:ext cx="3112072" cy="646331"/>
          </a:xfrm>
          <a:prstGeom prst="rect">
            <a:avLst/>
          </a:prstGeom>
          <a:noFill/>
          <a:ln>
            <a:noFill/>
          </a:ln>
        </p:spPr>
        <p:txBody>
          <a:bodyPr wrap="square" rtlCol="0">
            <a:spAutoFit/>
          </a:bodyPr>
          <a:lstStyle/>
          <a:p>
            <a:pPr algn="ctr"/>
            <a:r>
              <a:rPr lang="en-US" dirty="0">
                <a:solidFill>
                  <a:schemeClr val="bg1">
                    <a:lumMod val="95000"/>
                  </a:schemeClr>
                </a:solidFill>
                <a:latin typeface="Helvetica" pitchFamily="2" charset="0"/>
              </a:rPr>
              <a:t>Reflecting on negative thought patterns</a:t>
            </a:r>
          </a:p>
        </p:txBody>
      </p:sp>
      <p:sp>
        <p:nvSpPr>
          <p:cNvPr id="3" name="Rectangle: Rounded Corners 2">
            <a:extLst>
              <a:ext uri="{FF2B5EF4-FFF2-40B4-BE49-F238E27FC236}">
                <a16:creationId xmlns:a16="http://schemas.microsoft.com/office/drawing/2014/main" id="{D79724ED-5D16-4B9A-A102-A22CE9ACA4C5}"/>
              </a:ext>
            </a:extLst>
          </p:cNvPr>
          <p:cNvSpPr/>
          <p:nvPr/>
        </p:nvSpPr>
        <p:spPr>
          <a:xfrm>
            <a:off x="8188586" y="2440871"/>
            <a:ext cx="3574450" cy="3565645"/>
          </a:xfrm>
          <a:prstGeom prst="roundRect">
            <a:avLst>
              <a:gd name="adj" fmla="val 3027"/>
            </a:avLst>
          </a:prstGeom>
          <a:solidFill>
            <a:srgbClr val="FA7F7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5" name="Group 4">
            <a:extLst>
              <a:ext uri="{FF2B5EF4-FFF2-40B4-BE49-F238E27FC236}">
                <a16:creationId xmlns:a16="http://schemas.microsoft.com/office/drawing/2014/main" id="{E4A2121E-7CD2-4759-ACCC-F18C3A140652}"/>
              </a:ext>
            </a:extLst>
          </p:cNvPr>
          <p:cNvGrpSpPr/>
          <p:nvPr/>
        </p:nvGrpSpPr>
        <p:grpSpPr>
          <a:xfrm>
            <a:off x="8403262" y="2897676"/>
            <a:ext cx="3145099" cy="1544039"/>
            <a:chOff x="8429270" y="2827599"/>
            <a:chExt cx="3145099" cy="1544039"/>
          </a:xfrm>
        </p:grpSpPr>
        <p:sp>
          <p:nvSpPr>
            <p:cNvPr id="6" name="TextBox 64">
              <a:extLst>
                <a:ext uri="{FF2B5EF4-FFF2-40B4-BE49-F238E27FC236}">
                  <a16:creationId xmlns:a16="http://schemas.microsoft.com/office/drawing/2014/main" id="{BAE300BA-352D-480B-B252-B9769D08F5AC}"/>
                </a:ext>
              </a:extLst>
            </p:cNvPr>
            <p:cNvSpPr txBox="1"/>
            <p:nvPr/>
          </p:nvSpPr>
          <p:spPr>
            <a:xfrm>
              <a:off x="8429270" y="4002306"/>
              <a:ext cx="314509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tx1">
                      <a:lumMod val="85000"/>
                      <a:lumOff val="15000"/>
                    </a:schemeClr>
                  </a:solidFill>
                  <a:effectLst/>
                  <a:latin typeface="Helvetica" pitchFamily="2" charset="0"/>
                  <a:ea typeface="Calibri" panose="020F0502020204030204" pitchFamily="34" charset="0"/>
                </a:rPr>
                <a:t>Not quite. Try Again!</a:t>
              </a:r>
              <a:endParaRPr lang="en-US" sz="1800" dirty="0">
                <a:solidFill>
                  <a:schemeClr val="tx1">
                    <a:lumMod val="85000"/>
                    <a:lumOff val="15000"/>
                  </a:schemeClr>
                </a:solidFill>
                <a:effectLst/>
                <a:latin typeface="Helvetica" pitchFamily="2" charset="0"/>
                <a:ea typeface="Arial" panose="020B0604020202020204" pitchFamily="34" charset="0"/>
              </a:endParaRPr>
            </a:p>
          </p:txBody>
        </p:sp>
        <p:pic>
          <p:nvPicPr>
            <p:cNvPr id="8" name="Picture 7" descr="Shape&#10;&#10;Description automatically generated with low confidence">
              <a:extLst>
                <a:ext uri="{FF2B5EF4-FFF2-40B4-BE49-F238E27FC236}">
                  <a16:creationId xmlns:a16="http://schemas.microsoft.com/office/drawing/2014/main" id="{ED2E7F43-3454-46B0-8528-AC21247C51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2627182">
              <a:off x="9507445" y="2827599"/>
              <a:ext cx="988749" cy="988749"/>
            </a:xfrm>
            <a:prstGeom prst="rect">
              <a:avLst/>
            </a:prstGeom>
          </p:spPr>
        </p:pic>
      </p:grpSp>
      <p:sp>
        <p:nvSpPr>
          <p:cNvPr id="9" name="Rectangle: Rounded Corners 8">
            <a:extLst>
              <a:ext uri="{FF2B5EF4-FFF2-40B4-BE49-F238E27FC236}">
                <a16:creationId xmlns:a16="http://schemas.microsoft.com/office/drawing/2014/main" id="{2CD9B793-ACE4-4FF5-A374-B3EEA9F57973}"/>
              </a:ext>
            </a:extLst>
          </p:cNvPr>
          <p:cNvSpPr/>
          <p:nvPr/>
        </p:nvSpPr>
        <p:spPr>
          <a:xfrm>
            <a:off x="9264465" y="4813860"/>
            <a:ext cx="1552816" cy="632317"/>
          </a:xfrm>
          <a:prstGeom prst="roundRect">
            <a:avLst/>
          </a:prstGeom>
          <a:solidFill>
            <a:srgbClr val="F69E00"/>
          </a:solidFill>
          <a:ln w="6350">
            <a:solidFill>
              <a:schemeClr val="bg1"/>
            </a:solid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a:latin typeface="Helvetica Neue" panose="02000503000000020004" pitchFamily="2"/>
              </a:rPr>
              <a:t>Try Again</a:t>
            </a:r>
          </a:p>
        </p:txBody>
      </p:sp>
    </p:spTree>
    <p:custDataLst>
      <p:tags r:id="rId1"/>
    </p:custDataLst>
    <p:extLst>
      <p:ext uri="{BB962C8B-B14F-4D97-AF65-F5344CB8AC3E}">
        <p14:creationId xmlns:p14="http://schemas.microsoft.com/office/powerpoint/2010/main" val="4271756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EE8AD-DC7E-47F8-A18E-C1DE0CEEB9F6}"/>
              </a:ext>
            </a:extLst>
          </p:cNvPr>
          <p:cNvSpPr>
            <a:spLocks noGrp="1"/>
          </p:cNvSpPr>
          <p:nvPr>
            <p:ph type="title"/>
          </p:nvPr>
        </p:nvSpPr>
        <p:spPr>
          <a:xfrm>
            <a:off x="1046163" y="2835275"/>
            <a:ext cx="10099675" cy="1187450"/>
          </a:xfrm>
        </p:spPr>
        <p:txBody>
          <a:bodyPr lIns="108841" tIns="54421" rIns="108841" bIns="54421">
            <a:normAutofit/>
          </a:bodyPr>
          <a:lstStyle/>
          <a:p>
            <a:pPr algn="ctr">
              <a:defRPr/>
            </a:pPr>
            <a:r>
              <a:rPr lang="en-US" sz="4300" b="1" dirty="0">
                <a:solidFill>
                  <a:schemeClr val="tx1">
                    <a:lumMod val="95000"/>
                    <a:lumOff val="5000"/>
                  </a:schemeClr>
                </a:solidFill>
                <a:latin typeface="Corbel"/>
              </a:rPr>
              <a:t>Level 3 Storyboard</a:t>
            </a:r>
            <a:endParaRPr lang="en-US" sz="4300" b="1" dirty="0">
              <a:solidFill>
                <a:srgbClr val="002060"/>
              </a:solidFill>
              <a:latin typeface="Corbel"/>
            </a:endParaRPr>
          </a:p>
        </p:txBody>
      </p:sp>
    </p:spTree>
    <p:custDataLst>
      <p:tags r:id="rId1"/>
    </p:custDataLst>
    <p:extLst>
      <p:ext uri="{BB962C8B-B14F-4D97-AF65-F5344CB8AC3E}">
        <p14:creationId xmlns:p14="http://schemas.microsoft.com/office/powerpoint/2010/main" val="26520088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23C3365-6455-CC79-BBFF-6D8DBF210B1D}"/>
              </a:ext>
            </a:extLst>
          </p:cNvPr>
          <p:cNvGrpSpPr/>
          <p:nvPr/>
        </p:nvGrpSpPr>
        <p:grpSpPr>
          <a:xfrm>
            <a:off x="0" y="0"/>
            <a:ext cx="12192000" cy="6858000"/>
            <a:chOff x="0" y="0"/>
            <a:chExt cx="12192000" cy="6858000"/>
          </a:xfrm>
        </p:grpSpPr>
        <p:sp>
          <p:nvSpPr>
            <p:cNvPr id="5" name="Rectangle 4">
              <a:extLst>
                <a:ext uri="{FF2B5EF4-FFF2-40B4-BE49-F238E27FC236}">
                  <a16:creationId xmlns:a16="http://schemas.microsoft.com/office/drawing/2014/main" id="{CC807CFC-B39A-6FF7-6D26-4D5D3E361CD8}"/>
                </a:ext>
              </a:extLst>
            </p:cNvPr>
            <p:cNvSpPr/>
            <p:nvPr/>
          </p:nvSpPr>
          <p:spPr>
            <a:xfrm>
              <a:off x="0" y="0"/>
              <a:ext cx="12192000" cy="6858000"/>
            </a:xfrm>
            <a:prstGeom prst="rect">
              <a:avLst/>
            </a:prstGeom>
            <a:solidFill>
              <a:schemeClr val="bg1"/>
            </a:solidFill>
            <a:ln w="254000">
              <a:gradFill>
                <a:gsLst>
                  <a:gs pos="62000">
                    <a:srgbClr val="E47465"/>
                  </a:gs>
                  <a:gs pos="100000">
                    <a:srgbClr val="EBAE65"/>
                  </a:gs>
                  <a:gs pos="19000">
                    <a:srgbClr val="E05365"/>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sitting on a dock in the water&#10;&#10;Description automatically generated">
              <a:extLst>
                <a:ext uri="{FF2B5EF4-FFF2-40B4-BE49-F238E27FC236}">
                  <a16:creationId xmlns:a16="http://schemas.microsoft.com/office/drawing/2014/main" id="{63413E2D-764A-71E2-AF31-0F8BEF5B30A0}"/>
                </a:ext>
              </a:extLst>
            </p:cNvPr>
            <p:cNvPicPr>
              <a:picLocks noChangeAspect="1"/>
            </p:cNvPicPr>
            <p:nvPr/>
          </p:nvPicPr>
          <p:blipFill>
            <a:blip r:embed="rId4"/>
            <a:stretch>
              <a:fillRect/>
            </a:stretch>
          </p:blipFill>
          <p:spPr>
            <a:xfrm>
              <a:off x="643467" y="1675124"/>
              <a:ext cx="5294716" cy="3507749"/>
            </a:xfrm>
            <a:prstGeom prst="rect">
              <a:avLst/>
            </a:prstGeom>
          </p:spPr>
        </p:pic>
        <p:grpSp>
          <p:nvGrpSpPr>
            <p:cNvPr id="25" name="Group 24">
              <a:extLst>
                <a:ext uri="{FF2B5EF4-FFF2-40B4-BE49-F238E27FC236}">
                  <a16:creationId xmlns:a16="http://schemas.microsoft.com/office/drawing/2014/main" id="{5AC67D46-6F8D-8AC6-0816-3AA7887C87A0}"/>
                </a:ext>
              </a:extLst>
            </p:cNvPr>
            <p:cNvGrpSpPr/>
            <p:nvPr/>
          </p:nvGrpSpPr>
          <p:grpSpPr>
            <a:xfrm>
              <a:off x="6354821" y="1306061"/>
              <a:ext cx="5154147" cy="4597038"/>
              <a:chOff x="5899233" y="1296613"/>
              <a:chExt cx="5606265" cy="5000282"/>
            </a:xfrm>
          </p:grpSpPr>
          <p:sp>
            <p:nvSpPr>
              <p:cNvPr id="10" name="Google Shape;121;p4">
                <a:extLst>
                  <a:ext uri="{FF2B5EF4-FFF2-40B4-BE49-F238E27FC236}">
                    <a16:creationId xmlns:a16="http://schemas.microsoft.com/office/drawing/2014/main" id="{76F609AB-0507-D071-0B8E-809035581DFA}"/>
                  </a:ext>
                </a:extLst>
              </p:cNvPr>
              <p:cNvSpPr txBox="1"/>
              <p:nvPr/>
            </p:nvSpPr>
            <p:spPr>
              <a:xfrm>
                <a:off x="5899233" y="3013217"/>
                <a:ext cx="5606265" cy="545530"/>
              </a:xfrm>
              <a:prstGeom prst="rect">
                <a:avLst/>
              </a:prstGeom>
              <a:noFill/>
              <a:ln>
                <a:noFill/>
              </a:ln>
            </p:spPr>
            <p:txBody>
              <a:bodyPr spcFirstLastPara="1" wrap="square" lIns="116350" tIns="58175" rIns="116350" bIns="58175" anchor="ctr" anchorCtr="0">
                <a:noAutofit/>
              </a:bodyPr>
              <a:lstStyle/>
              <a:p>
                <a:pPr defTabSz="740573">
                  <a:spcAft>
                    <a:spcPts val="546"/>
                  </a:spcAft>
                </a:pPr>
                <a:r>
                  <a:rPr lang="en-US" sz="2592" b="1" kern="1200" dirty="0">
                    <a:solidFill>
                      <a:srgbClr val="002060"/>
                    </a:solidFill>
                    <a:latin typeface="Helvetica LT Std Cond Blk" panose="020B0806030502050204" pitchFamily="34" charset="0"/>
                    <a:ea typeface="+mn-ea"/>
                    <a:cs typeface="+mn-cs"/>
                    <a:sym typeface="Corbel"/>
                  </a:rPr>
                  <a:t>Subconscious Reprogramming</a:t>
                </a:r>
                <a:endParaRPr lang="en-US" sz="3200" b="1" dirty="0">
                  <a:solidFill>
                    <a:srgbClr val="002060"/>
                  </a:solidFill>
                  <a:latin typeface="Helvetica LT Std Cond Blk" panose="020B0806030502050204" pitchFamily="34" charset="0"/>
                  <a:ea typeface="Corbel"/>
                  <a:cs typeface="Corbel"/>
                  <a:sym typeface="Corbel"/>
                </a:endParaRPr>
              </a:p>
            </p:txBody>
          </p:sp>
          <p:sp>
            <p:nvSpPr>
              <p:cNvPr id="21" name="Google Shape;121;p4">
                <a:extLst>
                  <a:ext uri="{FF2B5EF4-FFF2-40B4-BE49-F238E27FC236}">
                    <a16:creationId xmlns:a16="http://schemas.microsoft.com/office/drawing/2014/main" id="{B0237CC0-0189-9F4D-86E4-B53B9FF06086}"/>
                  </a:ext>
                </a:extLst>
              </p:cNvPr>
              <p:cNvSpPr txBox="1"/>
              <p:nvPr/>
            </p:nvSpPr>
            <p:spPr>
              <a:xfrm>
                <a:off x="6318093" y="1296613"/>
                <a:ext cx="4768548" cy="545530"/>
              </a:xfrm>
              <a:prstGeom prst="rect">
                <a:avLst/>
              </a:prstGeom>
              <a:noFill/>
              <a:ln>
                <a:noFill/>
              </a:ln>
            </p:spPr>
            <p:txBody>
              <a:bodyPr spcFirstLastPara="1" wrap="square" lIns="116350" tIns="58175" rIns="116350" bIns="58175" anchor="ctr" anchorCtr="0">
                <a:noAutofit/>
              </a:bodyPr>
              <a:lstStyle/>
              <a:p>
                <a:pPr defTabSz="740573">
                  <a:spcAft>
                    <a:spcPts val="546"/>
                  </a:spcAft>
                </a:pPr>
                <a:r>
                  <a:rPr lang="en-US" sz="2592" b="1" kern="1200" dirty="0">
                    <a:solidFill>
                      <a:srgbClr val="002060"/>
                    </a:solidFill>
                    <a:latin typeface="Helvetica LT Std Cond Blk" panose="020B0806030502050204" pitchFamily="34" charset="0"/>
                    <a:ea typeface="+mn-ea"/>
                    <a:cs typeface="+mn-cs"/>
                    <a:sym typeface="Corbel"/>
                  </a:rPr>
                  <a:t>  Mental Wellness Series</a:t>
                </a:r>
                <a:endParaRPr lang="en-US" sz="3200" b="1" dirty="0">
                  <a:solidFill>
                    <a:srgbClr val="002060"/>
                  </a:solidFill>
                  <a:latin typeface="Helvetica LT Std Cond Blk" panose="020B0806030502050204" pitchFamily="34" charset="0"/>
                  <a:ea typeface="Corbel"/>
                  <a:cs typeface="Corbel"/>
                  <a:sym typeface="Corbel"/>
                </a:endParaRPr>
              </a:p>
            </p:txBody>
          </p:sp>
          <p:sp>
            <p:nvSpPr>
              <p:cNvPr id="22" name="Rectangle: Rounded Corners 21">
                <a:extLst>
                  <a:ext uri="{FF2B5EF4-FFF2-40B4-BE49-F238E27FC236}">
                    <a16:creationId xmlns:a16="http://schemas.microsoft.com/office/drawing/2014/main" id="{47843072-7B58-CC2B-730D-D657903FA112}"/>
                  </a:ext>
                </a:extLst>
              </p:cNvPr>
              <p:cNvSpPr/>
              <p:nvPr/>
            </p:nvSpPr>
            <p:spPr>
              <a:xfrm>
                <a:off x="7131657" y="5459567"/>
                <a:ext cx="2758111" cy="837328"/>
              </a:xfrm>
              <a:prstGeom prst="roundRect">
                <a:avLst>
                  <a:gd name="adj" fmla="val 50000"/>
                </a:avLst>
              </a:prstGeom>
              <a:solidFill>
                <a:schemeClr val="bg1"/>
              </a:solidFill>
              <a:ln>
                <a:solidFill>
                  <a:srgbClr val="581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3200" dirty="0"/>
              </a:p>
            </p:txBody>
          </p:sp>
          <p:sp>
            <p:nvSpPr>
              <p:cNvPr id="23" name="Google Shape;121;p4">
                <a:extLst>
                  <a:ext uri="{FF2B5EF4-FFF2-40B4-BE49-F238E27FC236}">
                    <a16:creationId xmlns:a16="http://schemas.microsoft.com/office/drawing/2014/main" id="{DECA3906-76C6-FC70-29AD-2B879BB903C0}"/>
                  </a:ext>
                </a:extLst>
              </p:cNvPr>
              <p:cNvSpPr txBox="1"/>
              <p:nvPr/>
            </p:nvSpPr>
            <p:spPr>
              <a:xfrm>
                <a:off x="8050793" y="5642167"/>
                <a:ext cx="1228263" cy="545530"/>
              </a:xfrm>
              <a:prstGeom prst="rect">
                <a:avLst/>
              </a:prstGeom>
              <a:noFill/>
              <a:ln>
                <a:noFill/>
              </a:ln>
            </p:spPr>
            <p:txBody>
              <a:bodyPr spcFirstLastPara="1" wrap="square" lIns="116350" tIns="58175" rIns="116350" bIns="58175" anchor="ctr" anchorCtr="0">
                <a:noAutofit/>
              </a:bodyPr>
              <a:lstStyle/>
              <a:p>
                <a:pPr defTabSz="740573">
                  <a:spcAft>
                    <a:spcPts val="546"/>
                  </a:spcAft>
                </a:pPr>
                <a:r>
                  <a:rPr lang="en-US" sz="2592" b="1" kern="1200" dirty="0">
                    <a:solidFill>
                      <a:srgbClr val="002060"/>
                    </a:solidFill>
                    <a:latin typeface="Helvetica LT Std Cond Blk" panose="020B0806030502050204" pitchFamily="34" charset="0"/>
                    <a:ea typeface="+mn-ea"/>
                    <a:cs typeface="+mn-cs"/>
                    <a:sym typeface="Corbel"/>
                  </a:rPr>
                  <a:t>Start</a:t>
                </a:r>
                <a:endParaRPr lang="en-US" sz="3200" b="1" dirty="0">
                  <a:solidFill>
                    <a:srgbClr val="002060"/>
                  </a:solidFill>
                  <a:latin typeface="Helvetica LT Std Cond Blk" panose="020B0806030502050204" pitchFamily="34" charset="0"/>
                  <a:ea typeface="Corbel"/>
                  <a:cs typeface="Corbel"/>
                  <a:sym typeface="Corbel"/>
                </a:endParaRPr>
              </a:p>
            </p:txBody>
          </p:sp>
        </p:grpSp>
        <p:sp>
          <p:nvSpPr>
            <p:cNvPr id="2" name="Google Shape;121;p4">
              <a:extLst>
                <a:ext uri="{FF2B5EF4-FFF2-40B4-BE49-F238E27FC236}">
                  <a16:creationId xmlns:a16="http://schemas.microsoft.com/office/drawing/2014/main" id="{1513B222-40B3-897A-B5E0-6E243C713D25}"/>
                </a:ext>
              </a:extLst>
            </p:cNvPr>
            <p:cNvSpPr txBox="1"/>
            <p:nvPr/>
          </p:nvSpPr>
          <p:spPr>
            <a:xfrm>
              <a:off x="7861142" y="2385776"/>
              <a:ext cx="2141503" cy="501536"/>
            </a:xfrm>
            <a:prstGeom prst="rect">
              <a:avLst/>
            </a:prstGeom>
            <a:noFill/>
            <a:ln>
              <a:noFill/>
            </a:ln>
          </p:spPr>
          <p:txBody>
            <a:bodyPr spcFirstLastPara="1" wrap="square" lIns="116350" tIns="58175" rIns="116350" bIns="58175" anchor="ctr" anchorCtr="0">
              <a:noAutofit/>
            </a:bodyPr>
            <a:lstStyle/>
            <a:p>
              <a:pPr defTabSz="740573">
                <a:spcAft>
                  <a:spcPts val="546"/>
                </a:spcAft>
              </a:pPr>
              <a:r>
                <a:rPr lang="en-US" sz="2592" b="1" kern="1200" dirty="0">
                  <a:solidFill>
                    <a:srgbClr val="002060"/>
                  </a:solidFill>
                  <a:latin typeface="Helvetica LT Std Cond Blk" panose="020B0806030502050204" pitchFamily="34" charset="0"/>
                  <a:ea typeface="+mn-ea"/>
                  <a:cs typeface="+mn-cs"/>
                  <a:sym typeface="Corbel"/>
                </a:rPr>
                <a:t>Module on</a:t>
              </a:r>
              <a:endParaRPr lang="en-US" sz="3200" b="1" dirty="0">
                <a:solidFill>
                  <a:srgbClr val="002060"/>
                </a:solidFill>
                <a:latin typeface="Helvetica LT Std Cond Blk" panose="020B0806030502050204" pitchFamily="34" charset="0"/>
                <a:ea typeface="Corbel"/>
                <a:cs typeface="Corbel"/>
                <a:sym typeface="Corbel"/>
              </a:endParaRPr>
            </a:p>
          </p:txBody>
        </p:sp>
        <p:sp>
          <p:nvSpPr>
            <p:cNvPr id="3" name="Rectangle: Rounded Corners 2">
              <a:extLst>
                <a:ext uri="{FF2B5EF4-FFF2-40B4-BE49-F238E27FC236}">
                  <a16:creationId xmlns:a16="http://schemas.microsoft.com/office/drawing/2014/main" id="{7D07C3CC-39DC-44D3-54BF-C65EDD0554C6}"/>
                </a:ext>
              </a:extLst>
            </p:cNvPr>
            <p:cNvSpPr/>
            <p:nvPr/>
          </p:nvSpPr>
          <p:spPr>
            <a:xfrm>
              <a:off x="8313222" y="4257114"/>
              <a:ext cx="3043911" cy="640080"/>
            </a:xfrm>
            <a:prstGeom prst="roundRect">
              <a:avLst/>
            </a:prstGeom>
            <a:solidFill>
              <a:schemeClr val="tx1">
                <a:alpha val="10000"/>
              </a:schemeClr>
            </a:solidFill>
            <a:ln>
              <a:solidFill>
                <a:schemeClr val="bg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316C199-6062-BAA0-FF1A-2E379165E4C1}"/>
                </a:ext>
              </a:extLst>
            </p:cNvPr>
            <p:cNvSpPr txBox="1"/>
            <p:nvPr/>
          </p:nvSpPr>
          <p:spPr>
            <a:xfrm>
              <a:off x="6143677" y="4393392"/>
              <a:ext cx="2323530" cy="369332"/>
            </a:xfrm>
            <a:prstGeom prst="rect">
              <a:avLst/>
            </a:prstGeom>
            <a:noFill/>
          </p:spPr>
          <p:txBody>
            <a:bodyPr wrap="square" rtlCol="0">
              <a:spAutoFit/>
            </a:bodyPr>
            <a:lstStyle/>
            <a:p>
              <a:r>
                <a:rPr lang="en-US" b="1" dirty="0">
                  <a:solidFill>
                    <a:schemeClr val="tx1">
                      <a:lumMod val="85000"/>
                      <a:lumOff val="15000"/>
                    </a:schemeClr>
                  </a:solidFill>
                  <a:effectLst/>
                  <a:latin typeface="Helvetica" pitchFamily="2" charset="0"/>
                  <a:ea typeface="Calibri" panose="020F0502020204030204" pitchFamily="34" charset="0"/>
                </a:rPr>
                <a:t>Enter your name</a:t>
              </a:r>
              <a:endParaRPr lang="en-US" dirty="0">
                <a:solidFill>
                  <a:schemeClr val="tx1">
                    <a:lumMod val="85000"/>
                    <a:lumOff val="15000"/>
                  </a:schemeClr>
                </a:solidFill>
                <a:effectLst/>
                <a:latin typeface="Helvetica" pitchFamily="2" charset="0"/>
                <a:ea typeface="Arial" panose="020B0604020202020204" pitchFamily="34" charset="0"/>
              </a:endParaRPr>
            </a:p>
          </p:txBody>
        </p:sp>
      </p:grpSp>
    </p:spTree>
    <p:custDataLst>
      <p:tags r:id="rId1"/>
    </p:custDataLst>
    <p:extLst>
      <p:ext uri="{BB962C8B-B14F-4D97-AF65-F5344CB8AC3E}">
        <p14:creationId xmlns:p14="http://schemas.microsoft.com/office/powerpoint/2010/main" val="3082136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grpSp>
        <p:nvGrpSpPr>
          <p:cNvPr id="2" name="Group 1">
            <a:extLst>
              <a:ext uri="{FF2B5EF4-FFF2-40B4-BE49-F238E27FC236}">
                <a16:creationId xmlns:a16="http://schemas.microsoft.com/office/drawing/2014/main" id="{E3C658D8-60B3-98D8-F5DE-93C0D8AC8A1C}"/>
              </a:ext>
            </a:extLst>
          </p:cNvPr>
          <p:cNvGrpSpPr/>
          <p:nvPr/>
        </p:nvGrpSpPr>
        <p:grpSpPr>
          <a:xfrm>
            <a:off x="0" y="0"/>
            <a:ext cx="12192000" cy="6858000"/>
            <a:chOff x="0" y="0"/>
            <a:chExt cx="12192000" cy="6858000"/>
          </a:xfrm>
        </p:grpSpPr>
        <p:sp>
          <p:nvSpPr>
            <p:cNvPr id="5" name="Rectangle 4">
              <a:extLst>
                <a:ext uri="{FF2B5EF4-FFF2-40B4-BE49-F238E27FC236}">
                  <a16:creationId xmlns:a16="http://schemas.microsoft.com/office/drawing/2014/main" id="{271115C2-4CAA-751A-5AFD-58C339B551CC}"/>
                </a:ext>
              </a:extLst>
            </p:cNvPr>
            <p:cNvSpPr/>
            <p:nvPr/>
          </p:nvSpPr>
          <p:spPr>
            <a:xfrm>
              <a:off x="0" y="0"/>
              <a:ext cx="12192000" cy="6858000"/>
            </a:xfrm>
            <a:prstGeom prst="rect">
              <a:avLst/>
            </a:prstGeom>
            <a:solidFill>
              <a:schemeClr val="bg1"/>
            </a:solidFill>
            <a:ln w="254000">
              <a:gradFill>
                <a:gsLst>
                  <a:gs pos="62000">
                    <a:srgbClr val="E47465"/>
                  </a:gs>
                  <a:gs pos="100000">
                    <a:srgbClr val="EBAE65"/>
                  </a:gs>
                  <a:gs pos="19000">
                    <a:srgbClr val="E05365"/>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5">
              <a:extLst>
                <a:ext uri="{FF2B5EF4-FFF2-40B4-BE49-F238E27FC236}">
                  <a16:creationId xmlns:a16="http://schemas.microsoft.com/office/drawing/2014/main" id="{3B2A2B2C-8F80-90AC-0468-0C35CDB35BB2}"/>
                </a:ext>
              </a:extLst>
            </p:cNvPr>
            <p:cNvSpPr/>
            <p:nvPr/>
          </p:nvSpPr>
          <p:spPr>
            <a:xfrm>
              <a:off x="880789" y="1293759"/>
              <a:ext cx="4297368" cy="4309187"/>
            </a:xfrm>
            <a:prstGeom prst="roundRect">
              <a:avLst>
                <a:gd name="adj" fmla="val 8374"/>
              </a:avLst>
            </a:prstGeom>
            <a:gradFill flip="none" rotWithShape="1">
              <a:gsLst>
                <a:gs pos="44641">
                  <a:srgbClr val="E89265">
                    <a:alpha val="72000"/>
                  </a:srgbClr>
                </a:gs>
                <a:gs pos="26000">
                  <a:srgbClr val="EBAE65">
                    <a:alpha val="82000"/>
                  </a:srgbClr>
                </a:gs>
                <a:gs pos="65162">
                  <a:srgbClr val="E47465">
                    <a:alpha val="51000"/>
                  </a:srgbClr>
                </a:gs>
                <a:gs pos="87000">
                  <a:srgbClr val="E05365">
                    <a:alpha val="38000"/>
                  </a:srgb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1" name="Google Shape;121;p4"/>
            <p:cNvSpPr txBox="1"/>
            <p:nvPr/>
          </p:nvSpPr>
          <p:spPr>
            <a:xfrm>
              <a:off x="2773560" y="237283"/>
              <a:ext cx="6644879" cy="609600"/>
            </a:xfrm>
            <a:prstGeom prst="rect">
              <a:avLst/>
            </a:prstGeom>
            <a:noFill/>
            <a:ln>
              <a:noFill/>
            </a:ln>
          </p:spPr>
          <p:txBody>
            <a:bodyPr spcFirstLastPara="1" wrap="square" lIns="116350" tIns="58175" rIns="116350" bIns="58175" anchor="ctr" anchorCtr="0">
              <a:noAutofit/>
            </a:bodyPr>
            <a:lstStyle/>
            <a:p>
              <a:pPr marR="0" lvl="0" indent="0" algn="ctr" rtl="0">
                <a:spcBef>
                  <a:spcPts val="0"/>
                </a:spcBef>
                <a:spcAft>
                  <a:spcPts val="0"/>
                </a:spcAft>
                <a:buNone/>
              </a:pPr>
              <a:r>
                <a:rPr lang="en-US" sz="3600" b="1" dirty="0">
                  <a:solidFill>
                    <a:srgbClr val="002060"/>
                  </a:solidFill>
                  <a:latin typeface="Helvetica LT Std Cond Blk" panose="020B0806030502050204" pitchFamily="34" charset="0"/>
                  <a:ea typeface="Corbel"/>
                  <a:cs typeface="Corbel"/>
                  <a:sym typeface="Corbel"/>
                </a:rPr>
                <a:t>Choose Your Coach</a:t>
              </a:r>
            </a:p>
          </p:txBody>
        </p:sp>
        <p:sp>
          <p:nvSpPr>
            <p:cNvPr id="16" name="Rectangle 15">
              <a:extLst>
                <a:ext uri="{FF2B5EF4-FFF2-40B4-BE49-F238E27FC236}">
                  <a16:creationId xmlns:a16="http://schemas.microsoft.com/office/drawing/2014/main" id="{982A9AF6-F991-C27E-623E-BED457482900}"/>
                </a:ext>
              </a:extLst>
            </p:cNvPr>
            <p:cNvSpPr/>
            <p:nvPr/>
          </p:nvSpPr>
          <p:spPr>
            <a:xfrm>
              <a:off x="6662189" y="1293761"/>
              <a:ext cx="4297368" cy="4309187"/>
            </a:xfrm>
            <a:prstGeom prst="roundRect">
              <a:avLst>
                <a:gd name="adj" fmla="val 8374"/>
              </a:avLst>
            </a:prstGeom>
            <a:gradFill flip="none" rotWithShape="1">
              <a:gsLst>
                <a:gs pos="44641">
                  <a:srgbClr val="E89265">
                    <a:alpha val="72000"/>
                  </a:srgbClr>
                </a:gs>
                <a:gs pos="26000">
                  <a:srgbClr val="EBAE65">
                    <a:alpha val="82000"/>
                  </a:srgbClr>
                </a:gs>
                <a:gs pos="65162">
                  <a:srgbClr val="E47465">
                    <a:alpha val="51000"/>
                  </a:srgbClr>
                </a:gs>
                <a:gs pos="87000">
                  <a:srgbClr val="E05365">
                    <a:alpha val="38000"/>
                  </a:srgb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BEEC43E3-7633-B81F-F116-117663E17EF4}"/>
                </a:ext>
              </a:extLst>
            </p:cNvPr>
            <p:cNvPicPr>
              <a:picLocks noChangeAspect="1"/>
            </p:cNvPicPr>
            <p:nvPr/>
          </p:nvPicPr>
          <p:blipFill>
            <a:blip r:embed="rId4"/>
            <a:stretch>
              <a:fillRect/>
            </a:stretch>
          </p:blipFill>
          <p:spPr>
            <a:xfrm>
              <a:off x="7032104" y="1640328"/>
              <a:ext cx="3557538" cy="3616051"/>
            </a:xfrm>
            <a:prstGeom prst="rect">
              <a:avLst/>
            </a:prstGeom>
          </p:spPr>
        </p:pic>
        <p:pic>
          <p:nvPicPr>
            <p:cNvPr id="6" name="Picture 5">
              <a:extLst>
                <a:ext uri="{FF2B5EF4-FFF2-40B4-BE49-F238E27FC236}">
                  <a16:creationId xmlns:a16="http://schemas.microsoft.com/office/drawing/2014/main" id="{7C79B747-20ED-B8D6-15D0-F7D00DFE2CC6}"/>
                </a:ext>
              </a:extLst>
            </p:cNvPr>
            <p:cNvPicPr>
              <a:picLocks noChangeAspect="1"/>
            </p:cNvPicPr>
            <p:nvPr/>
          </p:nvPicPr>
          <p:blipFill>
            <a:blip r:embed="rId5"/>
            <a:stretch>
              <a:fillRect/>
            </a:stretch>
          </p:blipFill>
          <p:spPr>
            <a:xfrm>
              <a:off x="1303419" y="1640328"/>
              <a:ext cx="3462928" cy="3616051"/>
            </a:xfrm>
            <a:prstGeom prst="rect">
              <a:avLst/>
            </a:prstGeom>
          </p:spPr>
        </p:pic>
        <p:sp>
          <p:nvSpPr>
            <p:cNvPr id="8" name="Google Shape;121;p4">
              <a:extLst>
                <a:ext uri="{FF2B5EF4-FFF2-40B4-BE49-F238E27FC236}">
                  <a16:creationId xmlns:a16="http://schemas.microsoft.com/office/drawing/2014/main" id="{80B4DE05-892D-3BAD-6CF0-0959A73EE9C3}"/>
                </a:ext>
              </a:extLst>
            </p:cNvPr>
            <p:cNvSpPr txBox="1"/>
            <p:nvPr/>
          </p:nvSpPr>
          <p:spPr>
            <a:xfrm>
              <a:off x="1631504" y="5644715"/>
              <a:ext cx="2664296" cy="609600"/>
            </a:xfrm>
            <a:prstGeom prst="rect">
              <a:avLst/>
            </a:prstGeom>
            <a:noFill/>
            <a:ln>
              <a:noFill/>
            </a:ln>
          </p:spPr>
          <p:txBody>
            <a:bodyPr spcFirstLastPara="1" wrap="square" lIns="116350" tIns="58175" rIns="116350" bIns="58175" anchor="ctr" anchorCtr="0">
              <a:noAutofit/>
            </a:bodyPr>
            <a:lstStyle/>
            <a:p>
              <a:pPr marR="0" lvl="0" indent="0" algn="ctr" rtl="0">
                <a:spcBef>
                  <a:spcPts val="0"/>
                </a:spcBef>
                <a:spcAft>
                  <a:spcPts val="0"/>
                </a:spcAft>
                <a:buNone/>
              </a:pPr>
              <a:r>
                <a:rPr lang="en-US" sz="3600" b="1" dirty="0">
                  <a:solidFill>
                    <a:srgbClr val="002060"/>
                  </a:solidFill>
                  <a:latin typeface="Helvetica LT Std Cond Blk" panose="020B0806030502050204" pitchFamily="34" charset="0"/>
                  <a:ea typeface="Corbel"/>
                  <a:cs typeface="Corbel"/>
                  <a:sym typeface="Corbel"/>
                </a:rPr>
                <a:t>George</a:t>
              </a:r>
            </a:p>
          </p:txBody>
        </p:sp>
        <p:sp>
          <p:nvSpPr>
            <p:cNvPr id="9" name="Google Shape;121;p4">
              <a:extLst>
                <a:ext uri="{FF2B5EF4-FFF2-40B4-BE49-F238E27FC236}">
                  <a16:creationId xmlns:a16="http://schemas.microsoft.com/office/drawing/2014/main" id="{3181E8C0-D485-FF96-AFA5-93406470EFA6}"/>
                </a:ext>
              </a:extLst>
            </p:cNvPr>
            <p:cNvSpPr txBox="1"/>
            <p:nvPr/>
          </p:nvSpPr>
          <p:spPr>
            <a:xfrm>
              <a:off x="7478725" y="5620874"/>
              <a:ext cx="2664296" cy="609600"/>
            </a:xfrm>
            <a:prstGeom prst="rect">
              <a:avLst/>
            </a:prstGeom>
            <a:noFill/>
            <a:ln>
              <a:noFill/>
            </a:ln>
          </p:spPr>
          <p:txBody>
            <a:bodyPr spcFirstLastPara="1" wrap="square" lIns="116350" tIns="58175" rIns="116350" bIns="58175" anchor="ctr" anchorCtr="0">
              <a:noAutofit/>
            </a:bodyPr>
            <a:lstStyle/>
            <a:p>
              <a:pPr marR="0" lvl="0" indent="0" algn="ctr" rtl="0">
                <a:spcBef>
                  <a:spcPts val="0"/>
                </a:spcBef>
                <a:spcAft>
                  <a:spcPts val="0"/>
                </a:spcAft>
                <a:buNone/>
              </a:pPr>
              <a:r>
                <a:rPr lang="en-US" sz="3600" b="1" dirty="0">
                  <a:solidFill>
                    <a:srgbClr val="002060"/>
                  </a:solidFill>
                  <a:latin typeface="Helvetica LT Std Cond Blk" panose="020B0806030502050204" pitchFamily="34" charset="0"/>
                  <a:ea typeface="Corbel"/>
                  <a:cs typeface="Corbel"/>
                  <a:sym typeface="Corbel"/>
                </a:rPr>
                <a:t>Amanda</a:t>
              </a:r>
            </a:p>
          </p:txBody>
        </p:sp>
      </p:grpSp>
    </p:spTree>
    <p:custDataLst>
      <p:tags r:id="rId1"/>
    </p:custDataLst>
    <p:extLst>
      <p:ext uri="{BB962C8B-B14F-4D97-AF65-F5344CB8AC3E}">
        <p14:creationId xmlns:p14="http://schemas.microsoft.com/office/powerpoint/2010/main" val="798172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grpSp>
        <p:nvGrpSpPr>
          <p:cNvPr id="4" name="Group 3">
            <a:extLst>
              <a:ext uri="{FF2B5EF4-FFF2-40B4-BE49-F238E27FC236}">
                <a16:creationId xmlns:a16="http://schemas.microsoft.com/office/drawing/2014/main" id="{F6DB9959-3AF4-440D-8DE3-641A270BF8ED}"/>
              </a:ext>
            </a:extLst>
          </p:cNvPr>
          <p:cNvGrpSpPr/>
          <p:nvPr/>
        </p:nvGrpSpPr>
        <p:grpSpPr>
          <a:xfrm>
            <a:off x="0" y="0"/>
            <a:ext cx="12192000" cy="6858000"/>
            <a:chOff x="0" y="0"/>
            <a:chExt cx="12192000" cy="6858000"/>
          </a:xfrm>
        </p:grpSpPr>
        <p:sp>
          <p:nvSpPr>
            <p:cNvPr id="5" name="Rectangle 4">
              <a:extLst>
                <a:ext uri="{FF2B5EF4-FFF2-40B4-BE49-F238E27FC236}">
                  <a16:creationId xmlns:a16="http://schemas.microsoft.com/office/drawing/2014/main" id="{271115C2-4CAA-751A-5AFD-58C339B551CC}"/>
                </a:ext>
              </a:extLst>
            </p:cNvPr>
            <p:cNvSpPr/>
            <p:nvPr/>
          </p:nvSpPr>
          <p:spPr>
            <a:xfrm>
              <a:off x="0" y="0"/>
              <a:ext cx="12192000" cy="6858000"/>
            </a:xfrm>
            <a:prstGeom prst="rect">
              <a:avLst/>
            </a:prstGeom>
            <a:solidFill>
              <a:schemeClr val="bg1"/>
            </a:solidFill>
            <a:ln w="254000">
              <a:gradFill>
                <a:gsLst>
                  <a:gs pos="62000">
                    <a:srgbClr val="E47465"/>
                  </a:gs>
                  <a:gs pos="100000">
                    <a:srgbClr val="EBAE65"/>
                  </a:gs>
                  <a:gs pos="19000">
                    <a:srgbClr val="E05365"/>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Google Shape;121;p4"/>
            <p:cNvSpPr txBox="1"/>
            <p:nvPr/>
          </p:nvSpPr>
          <p:spPr>
            <a:xfrm>
              <a:off x="2773560" y="237283"/>
              <a:ext cx="6644879" cy="609600"/>
            </a:xfrm>
            <a:prstGeom prst="rect">
              <a:avLst/>
            </a:prstGeom>
            <a:noFill/>
            <a:ln>
              <a:noFill/>
            </a:ln>
          </p:spPr>
          <p:txBody>
            <a:bodyPr spcFirstLastPara="1" wrap="square" lIns="116350" tIns="58175" rIns="116350" bIns="58175" anchor="ctr" anchorCtr="0">
              <a:noAutofit/>
            </a:bodyPr>
            <a:lstStyle/>
            <a:p>
              <a:pPr marR="0" lvl="0" indent="0" algn="ctr" rtl="0">
                <a:spcBef>
                  <a:spcPts val="0"/>
                </a:spcBef>
                <a:spcAft>
                  <a:spcPts val="0"/>
                </a:spcAft>
                <a:buNone/>
              </a:pPr>
              <a:r>
                <a:rPr lang="en-US" sz="3600" b="1" dirty="0">
                  <a:solidFill>
                    <a:srgbClr val="002060"/>
                  </a:solidFill>
                  <a:latin typeface="Helvetica LT Std Cond Blk" panose="020B0806030502050204" pitchFamily="34" charset="0"/>
                  <a:ea typeface="Corbel"/>
                  <a:cs typeface="Corbel"/>
                  <a:sym typeface="Corbel"/>
                </a:rPr>
                <a:t>Meet the coach</a:t>
              </a:r>
            </a:p>
          </p:txBody>
        </p:sp>
        <p:sp>
          <p:nvSpPr>
            <p:cNvPr id="2" name="Rectangle 15">
              <a:extLst>
                <a:ext uri="{FF2B5EF4-FFF2-40B4-BE49-F238E27FC236}">
                  <a16:creationId xmlns:a16="http://schemas.microsoft.com/office/drawing/2014/main" id="{246F5295-DFD2-92E6-7D35-A36C48BB055A}"/>
                </a:ext>
              </a:extLst>
            </p:cNvPr>
            <p:cNvSpPr/>
            <p:nvPr/>
          </p:nvSpPr>
          <p:spPr>
            <a:xfrm>
              <a:off x="880789" y="1293759"/>
              <a:ext cx="4297368" cy="4309187"/>
            </a:xfrm>
            <a:prstGeom prst="roundRect">
              <a:avLst>
                <a:gd name="adj" fmla="val 8374"/>
              </a:avLst>
            </a:prstGeom>
            <a:gradFill flip="none" rotWithShape="1">
              <a:gsLst>
                <a:gs pos="44641">
                  <a:srgbClr val="E89265">
                    <a:alpha val="72000"/>
                  </a:srgbClr>
                </a:gs>
                <a:gs pos="26000">
                  <a:srgbClr val="EBAE65">
                    <a:alpha val="82000"/>
                  </a:srgbClr>
                </a:gs>
                <a:gs pos="65162">
                  <a:srgbClr val="E47465">
                    <a:alpha val="51000"/>
                  </a:srgbClr>
                </a:gs>
                <a:gs pos="87000">
                  <a:srgbClr val="E05365">
                    <a:alpha val="38000"/>
                  </a:srgb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596509D4-C10F-3AA1-EB9C-AFD552440450}"/>
                </a:ext>
              </a:extLst>
            </p:cNvPr>
            <p:cNvPicPr>
              <a:picLocks noChangeAspect="1"/>
            </p:cNvPicPr>
            <p:nvPr/>
          </p:nvPicPr>
          <p:blipFill>
            <a:blip r:embed="rId4"/>
            <a:stretch>
              <a:fillRect/>
            </a:stretch>
          </p:blipFill>
          <p:spPr>
            <a:xfrm>
              <a:off x="1303419" y="1640328"/>
              <a:ext cx="3462928" cy="3616051"/>
            </a:xfrm>
            <a:prstGeom prst="rect">
              <a:avLst/>
            </a:prstGeom>
          </p:spPr>
        </p:pic>
        <p:sp>
          <p:nvSpPr>
            <p:cNvPr id="6" name="Rectangle 15">
              <a:extLst>
                <a:ext uri="{FF2B5EF4-FFF2-40B4-BE49-F238E27FC236}">
                  <a16:creationId xmlns:a16="http://schemas.microsoft.com/office/drawing/2014/main" id="{C80D43AA-F91F-381C-DFF1-66118EF75A2D}"/>
                </a:ext>
              </a:extLst>
            </p:cNvPr>
            <p:cNvSpPr/>
            <p:nvPr/>
          </p:nvSpPr>
          <p:spPr>
            <a:xfrm>
              <a:off x="6662189" y="1293761"/>
              <a:ext cx="4297368" cy="4309187"/>
            </a:xfrm>
            <a:prstGeom prst="roundRect">
              <a:avLst>
                <a:gd name="adj" fmla="val 8374"/>
              </a:avLst>
            </a:prstGeom>
            <a:gradFill flip="none" rotWithShape="1">
              <a:gsLst>
                <a:gs pos="44641">
                  <a:srgbClr val="E89265">
                    <a:alpha val="72000"/>
                  </a:srgbClr>
                </a:gs>
                <a:gs pos="26000">
                  <a:srgbClr val="EBAE65">
                    <a:alpha val="82000"/>
                  </a:srgbClr>
                </a:gs>
                <a:gs pos="65162">
                  <a:srgbClr val="E47465">
                    <a:alpha val="51000"/>
                  </a:srgbClr>
                </a:gs>
                <a:gs pos="87000">
                  <a:srgbClr val="E05365">
                    <a:alpha val="38000"/>
                  </a:srgb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Rounded Corners 17">
              <a:extLst>
                <a:ext uri="{FF2B5EF4-FFF2-40B4-BE49-F238E27FC236}">
                  <a16:creationId xmlns:a16="http://schemas.microsoft.com/office/drawing/2014/main" id="{F58DC321-4716-7D6C-7EFC-73057EDD4491}"/>
                </a:ext>
              </a:extLst>
            </p:cNvPr>
            <p:cNvSpPr/>
            <p:nvPr/>
          </p:nvSpPr>
          <p:spPr>
            <a:xfrm>
              <a:off x="7284797" y="4522846"/>
              <a:ext cx="3215912"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Launch</a:t>
              </a:r>
              <a:endParaRPr lang="en-UG" sz="3200" dirty="0"/>
            </a:p>
          </p:txBody>
        </p:sp>
        <p:sp>
          <p:nvSpPr>
            <p:cNvPr id="20" name="TextBox 19">
              <a:extLst>
                <a:ext uri="{FF2B5EF4-FFF2-40B4-BE49-F238E27FC236}">
                  <a16:creationId xmlns:a16="http://schemas.microsoft.com/office/drawing/2014/main" id="{C3925749-128C-602B-DD8A-984CE8594A01}"/>
                </a:ext>
              </a:extLst>
            </p:cNvPr>
            <p:cNvSpPr txBox="1"/>
            <p:nvPr/>
          </p:nvSpPr>
          <p:spPr>
            <a:xfrm>
              <a:off x="7032104" y="1566168"/>
              <a:ext cx="4009334" cy="1815882"/>
            </a:xfrm>
            <a:prstGeom prst="rect">
              <a:avLst/>
            </a:prstGeom>
            <a:noFill/>
          </p:spPr>
          <p:txBody>
            <a:bodyPr wrap="square" rtlCol="0">
              <a:spAutoFit/>
            </a:bodyPr>
            <a:lstStyle/>
            <a:p>
              <a:r>
                <a:rPr lang="en-US" sz="2800" i="1" dirty="0">
                  <a:latin typeface="Roboto" panose="02000000000000000000" pitchFamily="2" charset="0"/>
                  <a:ea typeface="Roboto" panose="02000000000000000000" pitchFamily="2" charset="0"/>
                </a:rPr>
                <a:t>Hi, I am George. I will guide you through this self-transformational journey.</a:t>
              </a:r>
              <a:endParaRPr lang="en-UG" sz="2800" i="1" dirty="0">
                <a:latin typeface="Roboto" panose="02000000000000000000" pitchFamily="2" charset="0"/>
                <a:ea typeface="Roboto" panose="02000000000000000000" pitchFamily="2" charset="0"/>
              </a:endParaRPr>
            </a:p>
          </p:txBody>
        </p:sp>
        <p:sp>
          <p:nvSpPr>
            <p:cNvPr id="21" name="TextBox 20">
              <a:extLst>
                <a:ext uri="{FF2B5EF4-FFF2-40B4-BE49-F238E27FC236}">
                  <a16:creationId xmlns:a16="http://schemas.microsoft.com/office/drawing/2014/main" id="{51C4ECA9-7B35-439B-0F96-4FA16145FC46}"/>
                </a:ext>
              </a:extLst>
            </p:cNvPr>
            <p:cNvSpPr txBox="1"/>
            <p:nvPr/>
          </p:nvSpPr>
          <p:spPr>
            <a:xfrm>
              <a:off x="7032104" y="3616450"/>
              <a:ext cx="4009334" cy="523220"/>
            </a:xfrm>
            <a:prstGeom prst="rect">
              <a:avLst/>
            </a:prstGeom>
            <a:noFill/>
          </p:spPr>
          <p:txBody>
            <a:bodyPr wrap="square" rtlCol="0">
              <a:spAutoFit/>
            </a:bodyPr>
            <a:lstStyle/>
            <a:p>
              <a:r>
                <a:rPr lang="en-US" sz="2800" i="1" dirty="0">
                  <a:latin typeface="Roboto" panose="02000000000000000000" pitchFamily="2" charset="0"/>
                  <a:ea typeface="Roboto" panose="02000000000000000000" pitchFamily="2" charset="0"/>
                </a:rPr>
                <a:t>Select Launch to begin</a:t>
              </a:r>
              <a:endParaRPr lang="en-UG" sz="2800" i="1" dirty="0">
                <a:latin typeface="Roboto" panose="02000000000000000000" pitchFamily="2" charset="0"/>
                <a:ea typeface="Roboto" panose="02000000000000000000" pitchFamily="2" charset="0"/>
              </a:endParaRPr>
            </a:p>
          </p:txBody>
        </p:sp>
        <p:sp>
          <p:nvSpPr>
            <p:cNvPr id="7" name="Rectangle: Rounded Corners 6">
              <a:extLst>
                <a:ext uri="{FF2B5EF4-FFF2-40B4-BE49-F238E27FC236}">
                  <a16:creationId xmlns:a16="http://schemas.microsoft.com/office/drawing/2014/main" id="{A55B5E93-1820-8E27-F9F0-A431F81CB5B0}"/>
                </a:ext>
              </a:extLst>
            </p:cNvPr>
            <p:cNvSpPr/>
            <p:nvPr/>
          </p:nvSpPr>
          <p:spPr>
            <a:xfrm>
              <a:off x="11064552"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&gt;</a:t>
              </a:r>
              <a:endParaRPr lang="en-UG" sz="3200" dirty="0"/>
            </a:p>
          </p:txBody>
        </p:sp>
        <p:sp>
          <p:nvSpPr>
            <p:cNvPr id="8" name="Rectangle: Rounded Corners 7">
              <a:extLst>
                <a:ext uri="{FF2B5EF4-FFF2-40B4-BE49-F238E27FC236}">
                  <a16:creationId xmlns:a16="http://schemas.microsoft.com/office/drawing/2014/main" id="{F60D61B3-E46D-F645-A801-73FEC4B958F0}"/>
                </a:ext>
              </a:extLst>
            </p:cNvPr>
            <p:cNvSpPr/>
            <p:nvPr/>
          </p:nvSpPr>
          <p:spPr>
            <a:xfrm>
              <a:off x="287800"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&lt;</a:t>
              </a:r>
              <a:endParaRPr lang="en-UG" sz="3200" dirty="0"/>
            </a:p>
          </p:txBody>
        </p:sp>
      </p:grpSp>
    </p:spTree>
    <p:custDataLst>
      <p:tags r:id="rId1"/>
    </p:custDataLst>
    <p:extLst>
      <p:ext uri="{BB962C8B-B14F-4D97-AF65-F5344CB8AC3E}">
        <p14:creationId xmlns:p14="http://schemas.microsoft.com/office/powerpoint/2010/main" val="20318474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grpSp>
        <p:nvGrpSpPr>
          <p:cNvPr id="3" name="Group 2">
            <a:extLst>
              <a:ext uri="{FF2B5EF4-FFF2-40B4-BE49-F238E27FC236}">
                <a16:creationId xmlns:a16="http://schemas.microsoft.com/office/drawing/2014/main" id="{73672AA8-315E-06CF-9360-36AEC7F711F2}"/>
              </a:ext>
            </a:extLst>
          </p:cNvPr>
          <p:cNvGrpSpPr/>
          <p:nvPr/>
        </p:nvGrpSpPr>
        <p:grpSpPr>
          <a:xfrm>
            <a:off x="0" y="0"/>
            <a:ext cx="12192000" cy="6858000"/>
            <a:chOff x="0" y="0"/>
            <a:chExt cx="12192000" cy="6858000"/>
          </a:xfrm>
        </p:grpSpPr>
        <p:sp>
          <p:nvSpPr>
            <p:cNvPr id="5" name="Rectangle 4">
              <a:extLst>
                <a:ext uri="{FF2B5EF4-FFF2-40B4-BE49-F238E27FC236}">
                  <a16:creationId xmlns:a16="http://schemas.microsoft.com/office/drawing/2014/main" id="{271115C2-4CAA-751A-5AFD-58C339B551CC}"/>
                </a:ext>
              </a:extLst>
            </p:cNvPr>
            <p:cNvSpPr/>
            <p:nvPr/>
          </p:nvSpPr>
          <p:spPr>
            <a:xfrm>
              <a:off x="0" y="0"/>
              <a:ext cx="12192000" cy="6858000"/>
            </a:xfrm>
            <a:prstGeom prst="rect">
              <a:avLst/>
            </a:prstGeom>
            <a:solidFill>
              <a:schemeClr val="bg1"/>
            </a:solidFill>
            <a:ln w="254000">
              <a:gradFill>
                <a:gsLst>
                  <a:gs pos="62000">
                    <a:srgbClr val="E47465"/>
                  </a:gs>
                  <a:gs pos="100000">
                    <a:srgbClr val="EBAE65"/>
                  </a:gs>
                  <a:gs pos="19000">
                    <a:srgbClr val="E05365"/>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Google Shape;121;p4"/>
            <p:cNvSpPr txBox="1"/>
            <p:nvPr/>
          </p:nvSpPr>
          <p:spPr>
            <a:xfrm>
              <a:off x="2773560" y="237283"/>
              <a:ext cx="6644879" cy="609600"/>
            </a:xfrm>
            <a:prstGeom prst="rect">
              <a:avLst/>
            </a:prstGeom>
            <a:noFill/>
            <a:ln>
              <a:noFill/>
            </a:ln>
          </p:spPr>
          <p:txBody>
            <a:bodyPr spcFirstLastPara="1" wrap="square" lIns="116350" tIns="58175" rIns="116350" bIns="58175" anchor="ctr" anchorCtr="0">
              <a:noAutofit/>
            </a:bodyPr>
            <a:lstStyle/>
            <a:p>
              <a:pPr marR="0" lvl="0" indent="0" algn="ctr" rtl="0">
                <a:spcBef>
                  <a:spcPts val="0"/>
                </a:spcBef>
                <a:spcAft>
                  <a:spcPts val="0"/>
                </a:spcAft>
                <a:buNone/>
              </a:pPr>
              <a:r>
                <a:rPr lang="en-US" sz="3600" b="1" dirty="0">
                  <a:solidFill>
                    <a:srgbClr val="002060"/>
                  </a:solidFill>
                  <a:latin typeface="Helvetica LT Std Cond Blk" panose="020B0806030502050204" pitchFamily="34" charset="0"/>
                  <a:ea typeface="Corbel"/>
                  <a:cs typeface="Corbel"/>
                  <a:sym typeface="Corbel"/>
                </a:rPr>
                <a:t>Meet the coach</a:t>
              </a:r>
            </a:p>
          </p:txBody>
        </p:sp>
        <p:sp>
          <p:nvSpPr>
            <p:cNvPr id="2" name="Rectangle 15">
              <a:extLst>
                <a:ext uri="{FF2B5EF4-FFF2-40B4-BE49-F238E27FC236}">
                  <a16:creationId xmlns:a16="http://schemas.microsoft.com/office/drawing/2014/main" id="{246F5295-DFD2-92E6-7D35-A36C48BB055A}"/>
                </a:ext>
              </a:extLst>
            </p:cNvPr>
            <p:cNvSpPr/>
            <p:nvPr/>
          </p:nvSpPr>
          <p:spPr>
            <a:xfrm>
              <a:off x="880789" y="1293759"/>
              <a:ext cx="4297368" cy="4309187"/>
            </a:xfrm>
            <a:prstGeom prst="roundRect">
              <a:avLst>
                <a:gd name="adj" fmla="val 8374"/>
              </a:avLst>
            </a:prstGeom>
            <a:gradFill flip="none" rotWithShape="1">
              <a:gsLst>
                <a:gs pos="44641">
                  <a:srgbClr val="E89265">
                    <a:alpha val="72000"/>
                  </a:srgbClr>
                </a:gs>
                <a:gs pos="26000">
                  <a:srgbClr val="EBAE65">
                    <a:alpha val="82000"/>
                  </a:srgbClr>
                </a:gs>
                <a:gs pos="65162">
                  <a:srgbClr val="E47465">
                    <a:alpha val="51000"/>
                  </a:srgbClr>
                </a:gs>
                <a:gs pos="87000">
                  <a:srgbClr val="E05365">
                    <a:alpha val="38000"/>
                  </a:srgb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15">
              <a:extLst>
                <a:ext uri="{FF2B5EF4-FFF2-40B4-BE49-F238E27FC236}">
                  <a16:creationId xmlns:a16="http://schemas.microsoft.com/office/drawing/2014/main" id="{C80D43AA-F91F-381C-DFF1-66118EF75A2D}"/>
                </a:ext>
              </a:extLst>
            </p:cNvPr>
            <p:cNvSpPr/>
            <p:nvPr/>
          </p:nvSpPr>
          <p:spPr>
            <a:xfrm>
              <a:off x="6662189" y="1293761"/>
              <a:ext cx="4297368" cy="4309187"/>
            </a:xfrm>
            <a:prstGeom prst="roundRect">
              <a:avLst>
                <a:gd name="adj" fmla="val 8374"/>
              </a:avLst>
            </a:prstGeom>
            <a:gradFill flip="none" rotWithShape="1">
              <a:gsLst>
                <a:gs pos="44641">
                  <a:srgbClr val="E89265">
                    <a:alpha val="72000"/>
                  </a:srgbClr>
                </a:gs>
                <a:gs pos="26000">
                  <a:srgbClr val="EBAE65">
                    <a:alpha val="82000"/>
                  </a:srgbClr>
                </a:gs>
                <a:gs pos="65162">
                  <a:srgbClr val="E47465">
                    <a:alpha val="51000"/>
                  </a:srgbClr>
                </a:gs>
                <a:gs pos="87000">
                  <a:srgbClr val="E05365">
                    <a:alpha val="38000"/>
                  </a:srgb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Rounded Corners 17">
              <a:extLst>
                <a:ext uri="{FF2B5EF4-FFF2-40B4-BE49-F238E27FC236}">
                  <a16:creationId xmlns:a16="http://schemas.microsoft.com/office/drawing/2014/main" id="{F58DC321-4716-7D6C-7EFC-73057EDD4491}"/>
                </a:ext>
              </a:extLst>
            </p:cNvPr>
            <p:cNvSpPr/>
            <p:nvPr/>
          </p:nvSpPr>
          <p:spPr>
            <a:xfrm>
              <a:off x="7284797" y="4522846"/>
              <a:ext cx="3215912"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Launch</a:t>
              </a:r>
              <a:endParaRPr lang="en-UG" sz="3200" dirty="0"/>
            </a:p>
          </p:txBody>
        </p:sp>
        <p:sp>
          <p:nvSpPr>
            <p:cNvPr id="20" name="TextBox 19">
              <a:extLst>
                <a:ext uri="{FF2B5EF4-FFF2-40B4-BE49-F238E27FC236}">
                  <a16:creationId xmlns:a16="http://schemas.microsoft.com/office/drawing/2014/main" id="{C3925749-128C-602B-DD8A-984CE8594A01}"/>
                </a:ext>
              </a:extLst>
            </p:cNvPr>
            <p:cNvSpPr txBox="1"/>
            <p:nvPr/>
          </p:nvSpPr>
          <p:spPr>
            <a:xfrm>
              <a:off x="7032104" y="1566168"/>
              <a:ext cx="4009334" cy="1815882"/>
            </a:xfrm>
            <a:prstGeom prst="rect">
              <a:avLst/>
            </a:prstGeom>
            <a:noFill/>
          </p:spPr>
          <p:txBody>
            <a:bodyPr wrap="square" rtlCol="0">
              <a:spAutoFit/>
            </a:bodyPr>
            <a:lstStyle/>
            <a:p>
              <a:r>
                <a:rPr lang="en-US" sz="2800" i="1" dirty="0">
                  <a:latin typeface="Roboto" panose="02000000000000000000" pitchFamily="2" charset="0"/>
                  <a:ea typeface="Roboto" panose="02000000000000000000" pitchFamily="2" charset="0"/>
                </a:rPr>
                <a:t>Hi, I am Amanda. I will guide you through this self-transformational journey.</a:t>
              </a:r>
              <a:endParaRPr lang="en-UG" sz="2800" i="1" dirty="0">
                <a:latin typeface="Roboto" panose="02000000000000000000" pitchFamily="2" charset="0"/>
                <a:ea typeface="Roboto" panose="02000000000000000000" pitchFamily="2" charset="0"/>
              </a:endParaRPr>
            </a:p>
          </p:txBody>
        </p:sp>
        <p:sp>
          <p:nvSpPr>
            <p:cNvPr id="21" name="TextBox 20">
              <a:extLst>
                <a:ext uri="{FF2B5EF4-FFF2-40B4-BE49-F238E27FC236}">
                  <a16:creationId xmlns:a16="http://schemas.microsoft.com/office/drawing/2014/main" id="{51C4ECA9-7B35-439B-0F96-4FA16145FC46}"/>
                </a:ext>
              </a:extLst>
            </p:cNvPr>
            <p:cNvSpPr txBox="1"/>
            <p:nvPr/>
          </p:nvSpPr>
          <p:spPr>
            <a:xfrm>
              <a:off x="7032104" y="3616450"/>
              <a:ext cx="4009334" cy="523220"/>
            </a:xfrm>
            <a:prstGeom prst="rect">
              <a:avLst/>
            </a:prstGeom>
            <a:noFill/>
          </p:spPr>
          <p:txBody>
            <a:bodyPr wrap="square" rtlCol="0">
              <a:spAutoFit/>
            </a:bodyPr>
            <a:lstStyle/>
            <a:p>
              <a:r>
                <a:rPr lang="en-US" sz="2800" i="1" dirty="0">
                  <a:latin typeface="Roboto" panose="02000000000000000000" pitchFamily="2" charset="0"/>
                  <a:ea typeface="Roboto" panose="02000000000000000000" pitchFamily="2" charset="0"/>
                </a:rPr>
                <a:t>Select Launch to begin</a:t>
              </a:r>
              <a:endParaRPr lang="en-UG" sz="2800" i="1" dirty="0">
                <a:latin typeface="Roboto" panose="02000000000000000000" pitchFamily="2" charset="0"/>
                <a:ea typeface="Roboto" panose="02000000000000000000" pitchFamily="2" charset="0"/>
              </a:endParaRPr>
            </a:p>
          </p:txBody>
        </p:sp>
        <p:pic>
          <p:nvPicPr>
            <p:cNvPr id="4" name="Picture 3">
              <a:extLst>
                <a:ext uri="{FF2B5EF4-FFF2-40B4-BE49-F238E27FC236}">
                  <a16:creationId xmlns:a16="http://schemas.microsoft.com/office/drawing/2014/main" id="{A0D9A36C-A270-DF55-819F-D413A0AF184E}"/>
                </a:ext>
              </a:extLst>
            </p:cNvPr>
            <p:cNvPicPr>
              <a:picLocks noChangeAspect="1"/>
            </p:cNvPicPr>
            <p:nvPr/>
          </p:nvPicPr>
          <p:blipFill>
            <a:blip r:embed="rId4"/>
            <a:stretch>
              <a:fillRect/>
            </a:stretch>
          </p:blipFill>
          <p:spPr>
            <a:xfrm>
              <a:off x="1250704" y="1657362"/>
              <a:ext cx="3557538" cy="3616051"/>
            </a:xfrm>
            <a:prstGeom prst="rect">
              <a:avLst/>
            </a:prstGeom>
          </p:spPr>
        </p:pic>
        <p:sp>
          <p:nvSpPr>
            <p:cNvPr id="7" name="Rectangle: Rounded Corners 6">
              <a:extLst>
                <a:ext uri="{FF2B5EF4-FFF2-40B4-BE49-F238E27FC236}">
                  <a16:creationId xmlns:a16="http://schemas.microsoft.com/office/drawing/2014/main" id="{899F3F85-BA04-7E92-5620-61BEFDAF31A7}"/>
                </a:ext>
              </a:extLst>
            </p:cNvPr>
            <p:cNvSpPr/>
            <p:nvPr/>
          </p:nvSpPr>
          <p:spPr>
            <a:xfrm>
              <a:off x="11064552"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&gt;</a:t>
              </a:r>
              <a:endParaRPr lang="en-UG" sz="3200" dirty="0"/>
            </a:p>
          </p:txBody>
        </p:sp>
        <p:sp>
          <p:nvSpPr>
            <p:cNvPr id="8" name="Rectangle: Rounded Corners 7">
              <a:extLst>
                <a:ext uri="{FF2B5EF4-FFF2-40B4-BE49-F238E27FC236}">
                  <a16:creationId xmlns:a16="http://schemas.microsoft.com/office/drawing/2014/main" id="{488994A5-2F10-3252-A612-CE9B8D8C689E}"/>
                </a:ext>
              </a:extLst>
            </p:cNvPr>
            <p:cNvSpPr/>
            <p:nvPr/>
          </p:nvSpPr>
          <p:spPr>
            <a:xfrm>
              <a:off x="287800"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&lt;</a:t>
              </a:r>
              <a:endParaRPr lang="en-UG" sz="3200" dirty="0"/>
            </a:p>
          </p:txBody>
        </p:sp>
      </p:grpSp>
    </p:spTree>
    <p:custDataLst>
      <p:tags r:id="rId1"/>
    </p:custDataLst>
    <p:extLst>
      <p:ext uri="{BB962C8B-B14F-4D97-AF65-F5344CB8AC3E}">
        <p14:creationId xmlns:p14="http://schemas.microsoft.com/office/powerpoint/2010/main" val="2675975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5" name="Rectangle 4">
            <a:extLst>
              <a:ext uri="{FF2B5EF4-FFF2-40B4-BE49-F238E27FC236}">
                <a16:creationId xmlns:a16="http://schemas.microsoft.com/office/drawing/2014/main" id="{271115C2-4CAA-751A-5AFD-58C339B551CC}"/>
              </a:ext>
            </a:extLst>
          </p:cNvPr>
          <p:cNvSpPr/>
          <p:nvPr/>
        </p:nvSpPr>
        <p:spPr>
          <a:xfrm>
            <a:off x="0" y="0"/>
            <a:ext cx="12192000" cy="6858000"/>
          </a:xfrm>
          <a:prstGeom prst="rect">
            <a:avLst/>
          </a:prstGeom>
          <a:solidFill>
            <a:schemeClr val="bg1"/>
          </a:solidFill>
          <a:ln w="254000">
            <a:gradFill>
              <a:gsLst>
                <a:gs pos="62000">
                  <a:srgbClr val="E47465"/>
                </a:gs>
                <a:gs pos="100000">
                  <a:srgbClr val="EBAE65"/>
                </a:gs>
                <a:gs pos="19000">
                  <a:srgbClr val="E05365"/>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Google Shape;119;p4"/>
          <p:cNvSpPr txBox="1">
            <a:spLocks noGrp="1"/>
          </p:cNvSpPr>
          <p:nvPr>
            <p:ph type="body" idx="1"/>
          </p:nvPr>
        </p:nvSpPr>
        <p:spPr>
          <a:xfrm>
            <a:off x="407368" y="1152144"/>
            <a:ext cx="3672408" cy="2276856"/>
          </a:xfrm>
          <a:prstGeom prst="rect">
            <a:avLst/>
          </a:prstGeom>
          <a:noFill/>
          <a:ln>
            <a:noFill/>
          </a:ln>
        </p:spPr>
        <p:txBody>
          <a:bodyPr spcFirstLastPara="1" wrap="square" lIns="116350" tIns="58175" rIns="116350" bIns="58175" anchor="t" anchorCtr="0">
            <a:noAutofit/>
          </a:bodyPr>
          <a:lstStyle/>
          <a:p>
            <a:pPr marL="0" lvl="2" indent="0">
              <a:spcBef>
                <a:spcPts val="0"/>
              </a:spcBef>
              <a:spcAft>
                <a:spcPts val="600"/>
              </a:spcAft>
              <a:buClr>
                <a:schemeClr val="tx1"/>
              </a:buClr>
              <a:buSzPts val="2100"/>
              <a:buNone/>
            </a:pPr>
            <a:r>
              <a:rPr lang="en-US" b="0" i="0" dirty="0">
                <a:effectLst/>
                <a:latin typeface="Roboto" panose="02000000000000000000" pitchFamily="2" charset="0"/>
                <a:ea typeface="Roboto" panose="02000000000000000000" pitchFamily="2" charset="0"/>
              </a:rPr>
              <a:t>The series aims to lead the foundation of the self-transformation journey by reprogramming your subconscious mind.</a:t>
            </a:r>
            <a:endParaRPr lang="en-US" dirty="0">
              <a:latin typeface="Roboto" panose="02000000000000000000" pitchFamily="2" charset="0"/>
              <a:ea typeface="Roboto" panose="02000000000000000000" pitchFamily="2" charset="0"/>
              <a:cs typeface="Roboto" panose="02000000000000000000" pitchFamily="2" charset="0"/>
              <a:sym typeface="Calibri"/>
            </a:endParaRPr>
          </a:p>
        </p:txBody>
      </p:sp>
      <p:sp>
        <p:nvSpPr>
          <p:cNvPr id="121" name="Google Shape;121;p4"/>
          <p:cNvSpPr txBox="1"/>
          <p:nvPr/>
        </p:nvSpPr>
        <p:spPr>
          <a:xfrm>
            <a:off x="407368" y="309466"/>
            <a:ext cx="10101263" cy="609600"/>
          </a:xfrm>
          <a:prstGeom prst="rect">
            <a:avLst/>
          </a:prstGeom>
          <a:noFill/>
          <a:ln>
            <a:noFill/>
          </a:ln>
        </p:spPr>
        <p:txBody>
          <a:bodyPr spcFirstLastPara="1" wrap="square" lIns="116350" tIns="58175" rIns="116350" bIns="58175" anchor="ctr" anchorCtr="0">
            <a:noAutofit/>
          </a:bodyPr>
          <a:lstStyle/>
          <a:p>
            <a:pPr marR="0" lvl="0" indent="0" algn="l" rtl="0">
              <a:spcBef>
                <a:spcPts val="0"/>
              </a:spcBef>
              <a:spcAft>
                <a:spcPts val="0"/>
              </a:spcAft>
              <a:buNone/>
            </a:pPr>
            <a:r>
              <a:rPr lang="en-US" sz="3600" b="1" dirty="0">
                <a:solidFill>
                  <a:srgbClr val="002060"/>
                </a:solidFill>
                <a:latin typeface="Helvetica LT Std Cond Blk" panose="020B0806030502050204" pitchFamily="34" charset="0"/>
                <a:ea typeface="Corbel"/>
                <a:cs typeface="Corbel"/>
                <a:sym typeface="Corbel"/>
              </a:rPr>
              <a:t>Roadmap of the Journey</a:t>
            </a:r>
          </a:p>
        </p:txBody>
      </p:sp>
      <p:pic>
        <p:nvPicPr>
          <p:cNvPr id="4" name="Picture 3" descr="A diagram of a flowchart&#10;&#10;Description automatically generated">
            <a:extLst>
              <a:ext uri="{FF2B5EF4-FFF2-40B4-BE49-F238E27FC236}">
                <a16:creationId xmlns:a16="http://schemas.microsoft.com/office/drawing/2014/main" id="{B8E4CA80-E35C-0B5F-DCE3-16DE1A78A18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7150" b="88200" l="10000" r="90000">
                        <a14:foregroundMark x1="22850" y1="7150" x2="25550" y2="8200"/>
                        <a14:foregroundMark x1="72050" y1="84950" x2="72950" y2="88200"/>
                        <a14:backgroundMark x1="6300" y1="36300" x2="6300" y2="36300"/>
                        <a14:backgroundMark x1="10600" y1="26750" x2="8450" y2="61350"/>
                        <a14:backgroundMark x1="7000" y1="54300" x2="10800" y2="84600"/>
                      </a14:backgroundRemoval>
                    </a14:imgEffect>
                  </a14:imgLayer>
                </a14:imgProps>
              </a:ext>
              <a:ext uri="{28A0092B-C50C-407E-A947-70E740481C1C}">
                <a14:useLocalDpi xmlns:a14="http://schemas.microsoft.com/office/drawing/2010/main" val="0"/>
              </a:ext>
            </a:extLst>
          </a:blip>
          <a:srcRect b="6875"/>
          <a:stretch/>
        </p:blipFill>
        <p:spPr>
          <a:xfrm>
            <a:off x="4846161" y="474585"/>
            <a:ext cx="6345050" cy="5908829"/>
          </a:xfrm>
          <a:prstGeom prst="rect">
            <a:avLst/>
          </a:prstGeom>
        </p:spPr>
      </p:pic>
      <p:sp>
        <p:nvSpPr>
          <p:cNvPr id="2" name="Rectangle: Rounded Corners 1">
            <a:extLst>
              <a:ext uri="{FF2B5EF4-FFF2-40B4-BE49-F238E27FC236}">
                <a16:creationId xmlns:a16="http://schemas.microsoft.com/office/drawing/2014/main" id="{1DA8763D-EC00-91AE-FF9C-47321EC2B2AB}"/>
              </a:ext>
            </a:extLst>
          </p:cNvPr>
          <p:cNvSpPr/>
          <p:nvPr/>
        </p:nvSpPr>
        <p:spPr>
          <a:xfrm>
            <a:off x="11064552"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&gt;</a:t>
            </a:r>
            <a:endParaRPr lang="en-UG" sz="3200" dirty="0"/>
          </a:p>
        </p:txBody>
      </p:sp>
      <p:sp>
        <p:nvSpPr>
          <p:cNvPr id="3" name="Rectangle: Rounded Corners 2">
            <a:extLst>
              <a:ext uri="{FF2B5EF4-FFF2-40B4-BE49-F238E27FC236}">
                <a16:creationId xmlns:a16="http://schemas.microsoft.com/office/drawing/2014/main" id="{E3115867-CA99-B705-43A5-336AD72532DF}"/>
              </a:ext>
            </a:extLst>
          </p:cNvPr>
          <p:cNvSpPr/>
          <p:nvPr/>
        </p:nvSpPr>
        <p:spPr>
          <a:xfrm>
            <a:off x="287800"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&lt;</a:t>
            </a:r>
            <a:endParaRPr lang="en-UG" sz="3200" dirty="0"/>
          </a:p>
        </p:txBody>
      </p:sp>
    </p:spTree>
    <p:custDataLst>
      <p:tags r:id="rId1"/>
    </p:custDataLst>
    <p:extLst>
      <p:ext uri="{BB962C8B-B14F-4D97-AF65-F5344CB8AC3E}">
        <p14:creationId xmlns:p14="http://schemas.microsoft.com/office/powerpoint/2010/main" val="1533668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grpSp>
        <p:nvGrpSpPr>
          <p:cNvPr id="2" name="Group 1">
            <a:extLst>
              <a:ext uri="{FF2B5EF4-FFF2-40B4-BE49-F238E27FC236}">
                <a16:creationId xmlns:a16="http://schemas.microsoft.com/office/drawing/2014/main" id="{DB4481F9-1527-2494-D5A6-EB9077244B5D}"/>
              </a:ext>
            </a:extLst>
          </p:cNvPr>
          <p:cNvGrpSpPr/>
          <p:nvPr/>
        </p:nvGrpSpPr>
        <p:grpSpPr>
          <a:xfrm>
            <a:off x="0" y="0"/>
            <a:ext cx="12192000" cy="6858000"/>
            <a:chOff x="0" y="0"/>
            <a:chExt cx="12192000" cy="6858000"/>
          </a:xfrm>
        </p:grpSpPr>
        <p:sp>
          <p:nvSpPr>
            <p:cNvPr id="5" name="Rectangle 4">
              <a:extLst>
                <a:ext uri="{FF2B5EF4-FFF2-40B4-BE49-F238E27FC236}">
                  <a16:creationId xmlns:a16="http://schemas.microsoft.com/office/drawing/2014/main" id="{271115C2-4CAA-751A-5AFD-58C339B551CC}"/>
                </a:ext>
              </a:extLst>
            </p:cNvPr>
            <p:cNvSpPr/>
            <p:nvPr/>
          </p:nvSpPr>
          <p:spPr>
            <a:xfrm>
              <a:off x="0" y="0"/>
              <a:ext cx="12192000" cy="6858000"/>
            </a:xfrm>
            <a:prstGeom prst="rect">
              <a:avLst/>
            </a:prstGeom>
            <a:solidFill>
              <a:schemeClr val="bg1"/>
            </a:solidFill>
            <a:ln w="254000">
              <a:gradFill>
                <a:gsLst>
                  <a:gs pos="62000">
                    <a:srgbClr val="E47465"/>
                  </a:gs>
                  <a:gs pos="100000">
                    <a:srgbClr val="EBAE65"/>
                  </a:gs>
                  <a:gs pos="19000">
                    <a:srgbClr val="E05365"/>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Google Shape;121;p4"/>
            <p:cNvSpPr txBox="1"/>
            <p:nvPr/>
          </p:nvSpPr>
          <p:spPr>
            <a:xfrm>
              <a:off x="4624536" y="260648"/>
              <a:ext cx="3024336" cy="609600"/>
            </a:xfrm>
            <a:prstGeom prst="rect">
              <a:avLst/>
            </a:prstGeom>
            <a:noFill/>
            <a:ln>
              <a:noFill/>
            </a:ln>
          </p:spPr>
          <p:txBody>
            <a:bodyPr spcFirstLastPara="1" wrap="square" lIns="116350" tIns="58175" rIns="116350" bIns="58175" anchor="ctr" anchorCtr="0">
              <a:noAutofit/>
            </a:bodyPr>
            <a:lstStyle/>
            <a:p>
              <a:pPr marR="0" lvl="0" indent="0" algn="l" rtl="0">
                <a:spcBef>
                  <a:spcPts val="0"/>
                </a:spcBef>
                <a:spcAft>
                  <a:spcPts val="0"/>
                </a:spcAft>
                <a:buNone/>
              </a:pPr>
              <a:r>
                <a:rPr lang="en-US" sz="3600" b="1" dirty="0">
                  <a:solidFill>
                    <a:srgbClr val="002060"/>
                  </a:solidFill>
                  <a:latin typeface="Helvetica LT Std Cond Blk" panose="020B0806030502050204" pitchFamily="34" charset="0"/>
                  <a:ea typeface="Corbel"/>
                  <a:cs typeface="Corbel"/>
                  <a:sym typeface="Corbel"/>
                </a:rPr>
                <a:t>Meet Sarah</a:t>
              </a:r>
            </a:p>
          </p:txBody>
        </p:sp>
        <p:sp>
          <p:nvSpPr>
            <p:cNvPr id="9" name="Rectangle 15">
              <a:extLst>
                <a:ext uri="{FF2B5EF4-FFF2-40B4-BE49-F238E27FC236}">
                  <a16:creationId xmlns:a16="http://schemas.microsoft.com/office/drawing/2014/main" id="{CF66CBC2-05D1-144A-0015-8EDBFD739B98}"/>
                </a:ext>
              </a:extLst>
            </p:cNvPr>
            <p:cNvSpPr/>
            <p:nvPr/>
          </p:nvSpPr>
          <p:spPr>
            <a:xfrm>
              <a:off x="880789" y="1293759"/>
              <a:ext cx="4297368" cy="4309187"/>
            </a:xfrm>
            <a:prstGeom prst="roundRect">
              <a:avLst>
                <a:gd name="adj" fmla="val 8374"/>
              </a:avLst>
            </a:prstGeom>
            <a:gradFill flip="none" rotWithShape="1">
              <a:gsLst>
                <a:gs pos="44641">
                  <a:srgbClr val="E89265">
                    <a:alpha val="72000"/>
                  </a:srgbClr>
                </a:gs>
                <a:gs pos="26000">
                  <a:srgbClr val="EBAE65">
                    <a:alpha val="82000"/>
                  </a:srgbClr>
                </a:gs>
                <a:gs pos="65162">
                  <a:srgbClr val="E47465">
                    <a:alpha val="51000"/>
                  </a:srgbClr>
                </a:gs>
                <a:gs pos="87000">
                  <a:srgbClr val="E05365">
                    <a:alpha val="38000"/>
                  </a:srgb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97F9F61-3D9F-C15E-4DE6-DA5C05A0FD02}"/>
                </a:ext>
              </a:extLst>
            </p:cNvPr>
            <p:cNvPicPr>
              <a:picLocks noChangeAspect="1"/>
            </p:cNvPicPr>
            <p:nvPr/>
          </p:nvPicPr>
          <p:blipFill>
            <a:blip r:embed="rId4"/>
            <a:stretch>
              <a:fillRect/>
            </a:stretch>
          </p:blipFill>
          <p:spPr>
            <a:xfrm>
              <a:off x="1434409" y="1687493"/>
              <a:ext cx="3190127" cy="3521718"/>
            </a:xfrm>
            <a:prstGeom prst="rect">
              <a:avLst/>
            </a:prstGeom>
          </p:spPr>
        </p:pic>
        <p:sp>
          <p:nvSpPr>
            <p:cNvPr id="10" name="TextBox 9">
              <a:extLst>
                <a:ext uri="{FF2B5EF4-FFF2-40B4-BE49-F238E27FC236}">
                  <a16:creationId xmlns:a16="http://schemas.microsoft.com/office/drawing/2014/main" id="{6D2FFE23-81DA-01E3-F10A-16B346148090}"/>
                </a:ext>
              </a:extLst>
            </p:cNvPr>
            <p:cNvSpPr txBox="1"/>
            <p:nvPr/>
          </p:nvSpPr>
          <p:spPr>
            <a:xfrm>
              <a:off x="5447928" y="1916832"/>
              <a:ext cx="6264696" cy="3539430"/>
            </a:xfrm>
            <a:prstGeom prst="rect">
              <a:avLst/>
            </a:prstGeom>
            <a:noFill/>
          </p:spPr>
          <p:txBody>
            <a:bodyPr wrap="square" rtlCol="0">
              <a:spAutoFit/>
            </a:bodyPr>
            <a:lstStyle/>
            <a:p>
              <a:r>
                <a:rPr lang="en-US" sz="2800" i="1" dirty="0">
                  <a:latin typeface="Roboto" panose="02000000000000000000" pitchFamily="2" charset="0"/>
                  <a:ea typeface="Roboto" panose="02000000000000000000" pitchFamily="2" charset="0"/>
                </a:rPr>
                <a:t>A Young professional with the dream of starting her own business.</a:t>
              </a:r>
            </a:p>
            <a:p>
              <a:endParaRPr lang="en-US" sz="2800" i="1" dirty="0">
                <a:latin typeface="Roboto" panose="02000000000000000000" pitchFamily="2" charset="0"/>
                <a:ea typeface="Roboto" panose="02000000000000000000" pitchFamily="2" charset="0"/>
              </a:endParaRPr>
            </a:p>
            <a:p>
              <a:r>
                <a:rPr lang="en-US" sz="2800" i="1" dirty="0">
                  <a:latin typeface="Roboto" panose="02000000000000000000" pitchFamily="2" charset="0"/>
                  <a:ea typeface="Roboto" panose="02000000000000000000" pitchFamily="2" charset="0"/>
                </a:rPr>
                <a:t>But, She is struggling with:</a:t>
              </a:r>
            </a:p>
            <a:p>
              <a:pPr marL="457200" indent="-457200">
                <a:buFont typeface="Arial" panose="020B0604020202020204" pitchFamily="34" charset="0"/>
                <a:buChar char="•"/>
              </a:pPr>
              <a:r>
                <a:rPr lang="en-US" sz="2800" i="1" dirty="0">
                  <a:latin typeface="Roboto" panose="02000000000000000000" pitchFamily="2" charset="0"/>
                  <a:ea typeface="Roboto" panose="02000000000000000000" pitchFamily="2" charset="0"/>
                </a:rPr>
                <a:t>Self-Doubt</a:t>
              </a:r>
            </a:p>
            <a:p>
              <a:pPr marL="457200" indent="-457200">
                <a:buFont typeface="Arial" panose="020B0604020202020204" pitchFamily="34" charset="0"/>
                <a:buChar char="•"/>
              </a:pPr>
              <a:r>
                <a:rPr lang="en-US" sz="2800" i="1" dirty="0">
                  <a:latin typeface="Roboto" panose="02000000000000000000" pitchFamily="2" charset="0"/>
                  <a:ea typeface="Roboto" panose="02000000000000000000" pitchFamily="2" charset="0"/>
                </a:rPr>
                <a:t>Lack of Confidence</a:t>
              </a:r>
            </a:p>
            <a:p>
              <a:pPr marL="457200" indent="-457200">
                <a:buFont typeface="Arial" panose="020B0604020202020204" pitchFamily="34" charset="0"/>
                <a:buChar char="•"/>
              </a:pPr>
              <a:r>
                <a:rPr lang="en-US" sz="2800" i="1" dirty="0">
                  <a:latin typeface="Roboto" panose="02000000000000000000" pitchFamily="2" charset="0"/>
                  <a:ea typeface="Roboto" panose="02000000000000000000" pitchFamily="2" charset="0"/>
                </a:rPr>
                <a:t>Fear of Failure</a:t>
              </a:r>
            </a:p>
            <a:p>
              <a:pPr marL="457200" indent="-457200">
                <a:buFont typeface="Arial" panose="020B0604020202020204" pitchFamily="34" charset="0"/>
                <a:buChar char="•"/>
              </a:pPr>
              <a:r>
                <a:rPr lang="en-US" sz="2800" i="1" dirty="0">
                  <a:latin typeface="Roboto" panose="02000000000000000000" pitchFamily="2" charset="0"/>
                  <a:ea typeface="Roboto" panose="02000000000000000000" pitchFamily="2" charset="0"/>
                </a:rPr>
                <a:t>Negative Thought Pattern</a:t>
              </a:r>
              <a:endParaRPr lang="en-UG" sz="2800" i="1" dirty="0">
                <a:latin typeface="Roboto" panose="02000000000000000000" pitchFamily="2" charset="0"/>
                <a:ea typeface="Roboto" panose="02000000000000000000" pitchFamily="2" charset="0"/>
              </a:endParaRPr>
            </a:p>
          </p:txBody>
        </p:sp>
        <p:sp>
          <p:nvSpPr>
            <p:cNvPr id="11" name="Rectangle: Rounded Corners 10">
              <a:extLst>
                <a:ext uri="{FF2B5EF4-FFF2-40B4-BE49-F238E27FC236}">
                  <a16:creationId xmlns:a16="http://schemas.microsoft.com/office/drawing/2014/main" id="{592F4FB6-FC51-DAF7-9544-CFC73929C883}"/>
                </a:ext>
              </a:extLst>
            </p:cNvPr>
            <p:cNvSpPr/>
            <p:nvPr/>
          </p:nvSpPr>
          <p:spPr>
            <a:xfrm>
              <a:off x="11064552"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&gt;</a:t>
              </a:r>
              <a:endParaRPr lang="en-UG" sz="3200" dirty="0"/>
            </a:p>
          </p:txBody>
        </p:sp>
        <p:sp>
          <p:nvSpPr>
            <p:cNvPr id="12" name="Rectangle: Rounded Corners 11">
              <a:extLst>
                <a:ext uri="{FF2B5EF4-FFF2-40B4-BE49-F238E27FC236}">
                  <a16:creationId xmlns:a16="http://schemas.microsoft.com/office/drawing/2014/main" id="{32662A85-76B2-28E6-8E71-FAE78EA3D891}"/>
                </a:ext>
              </a:extLst>
            </p:cNvPr>
            <p:cNvSpPr/>
            <p:nvPr/>
          </p:nvSpPr>
          <p:spPr>
            <a:xfrm>
              <a:off x="287800"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&lt;</a:t>
              </a:r>
              <a:endParaRPr lang="en-UG" sz="3200" dirty="0"/>
            </a:p>
          </p:txBody>
        </p:sp>
      </p:grpSp>
    </p:spTree>
    <p:custDataLst>
      <p:tags r:id="rId1"/>
    </p:custDataLst>
    <p:extLst>
      <p:ext uri="{BB962C8B-B14F-4D97-AF65-F5344CB8AC3E}">
        <p14:creationId xmlns:p14="http://schemas.microsoft.com/office/powerpoint/2010/main" val="2960478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2E642D6-9B1E-8C8B-9B4D-AA90908D20AE}"/>
              </a:ext>
            </a:extLst>
          </p:cNvPr>
          <p:cNvGrpSpPr/>
          <p:nvPr/>
        </p:nvGrpSpPr>
        <p:grpSpPr>
          <a:xfrm>
            <a:off x="0" y="-9148"/>
            <a:ext cx="12192000" cy="6857997"/>
            <a:chOff x="0" y="-9148"/>
            <a:chExt cx="12192000" cy="6857997"/>
          </a:xfrm>
        </p:grpSpPr>
        <p:pic>
          <p:nvPicPr>
            <p:cNvPr id="3" name="Picture 2" descr="A room with a large window and a desk with computers&#10;&#10;Description automatically generated">
              <a:extLst>
                <a:ext uri="{FF2B5EF4-FFF2-40B4-BE49-F238E27FC236}">
                  <a16:creationId xmlns:a16="http://schemas.microsoft.com/office/drawing/2014/main" id="{185B5F0A-2E82-A3D9-5BED-C08F1260F5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2836"/>
              <a:ext cx="12192000" cy="6388374"/>
            </a:xfrm>
            <a:prstGeom prst="rect">
              <a:avLst/>
            </a:prstGeom>
          </p:spPr>
        </p:pic>
        <p:sp>
          <p:nvSpPr>
            <p:cNvPr id="5" name="Rectangle 15">
              <a:extLst>
                <a:ext uri="{FF2B5EF4-FFF2-40B4-BE49-F238E27FC236}">
                  <a16:creationId xmlns:a16="http://schemas.microsoft.com/office/drawing/2014/main" id="{B36F860A-1FE0-23E0-CA9C-5C5B5E2633A1}"/>
                </a:ext>
              </a:extLst>
            </p:cNvPr>
            <p:cNvSpPr/>
            <p:nvPr/>
          </p:nvSpPr>
          <p:spPr>
            <a:xfrm>
              <a:off x="0" y="-9148"/>
              <a:ext cx="12192000" cy="6857997"/>
            </a:xfrm>
            <a:prstGeom prst="roundRect">
              <a:avLst>
                <a:gd name="adj" fmla="val 0"/>
              </a:avLst>
            </a:prstGeom>
            <a:gradFill flip="none" rotWithShape="1">
              <a:gsLst>
                <a:gs pos="44641">
                  <a:srgbClr val="E89265">
                    <a:alpha val="72000"/>
                  </a:srgbClr>
                </a:gs>
                <a:gs pos="26000">
                  <a:srgbClr val="EBAE65">
                    <a:alpha val="82000"/>
                  </a:srgbClr>
                </a:gs>
                <a:gs pos="65162">
                  <a:srgbClr val="E47465">
                    <a:alpha val="51000"/>
                  </a:srgbClr>
                </a:gs>
                <a:gs pos="87000">
                  <a:srgbClr val="E05365">
                    <a:alpha val="38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A967C63C-14EC-A22A-BDED-CDBCDF4213CF}"/>
                </a:ext>
              </a:extLst>
            </p:cNvPr>
            <p:cNvSpPr/>
            <p:nvPr/>
          </p:nvSpPr>
          <p:spPr>
            <a:xfrm>
              <a:off x="8407246" y="1982605"/>
              <a:ext cx="3602401" cy="386005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pic>
          <p:nvPicPr>
            <p:cNvPr id="4" name="Picture 3">
              <a:extLst>
                <a:ext uri="{FF2B5EF4-FFF2-40B4-BE49-F238E27FC236}">
                  <a16:creationId xmlns:a16="http://schemas.microsoft.com/office/drawing/2014/main" id="{5EF15FBA-8CF3-3594-ACD4-0C240AA258E2}"/>
                </a:ext>
              </a:extLst>
            </p:cNvPr>
            <p:cNvPicPr>
              <a:picLocks noChangeAspect="1"/>
            </p:cNvPicPr>
            <p:nvPr/>
          </p:nvPicPr>
          <p:blipFill>
            <a:blip r:embed="rId5"/>
            <a:stretch>
              <a:fillRect/>
            </a:stretch>
          </p:blipFill>
          <p:spPr>
            <a:xfrm>
              <a:off x="8616280" y="2139530"/>
              <a:ext cx="3190127" cy="3521718"/>
            </a:xfrm>
            <a:prstGeom prst="rect">
              <a:avLst/>
            </a:prstGeom>
          </p:spPr>
        </p:pic>
        <p:sp>
          <p:nvSpPr>
            <p:cNvPr id="13" name="Thought Bubble: Cloud 12">
              <a:extLst>
                <a:ext uri="{FF2B5EF4-FFF2-40B4-BE49-F238E27FC236}">
                  <a16:creationId xmlns:a16="http://schemas.microsoft.com/office/drawing/2014/main" id="{1ED7FE36-56A4-DCFA-7DCA-B2300B046CA7}"/>
                </a:ext>
              </a:extLst>
            </p:cNvPr>
            <p:cNvSpPr/>
            <p:nvPr/>
          </p:nvSpPr>
          <p:spPr>
            <a:xfrm>
              <a:off x="891536" y="142276"/>
              <a:ext cx="7272808" cy="3142708"/>
            </a:xfrm>
            <a:prstGeom prst="cloudCallout">
              <a:avLst>
                <a:gd name="adj1" fmla="val 62279"/>
                <a:gd name="adj2" fmla="val 46201"/>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2" name="TextBox 1">
              <a:extLst>
                <a:ext uri="{FF2B5EF4-FFF2-40B4-BE49-F238E27FC236}">
                  <a16:creationId xmlns:a16="http://schemas.microsoft.com/office/drawing/2014/main" id="{C889A316-2E0F-6E39-B565-2CA51A22A421}"/>
                </a:ext>
              </a:extLst>
            </p:cNvPr>
            <p:cNvSpPr txBox="1"/>
            <p:nvPr/>
          </p:nvSpPr>
          <p:spPr>
            <a:xfrm>
              <a:off x="1364286" y="688683"/>
              <a:ext cx="6696744" cy="2031325"/>
            </a:xfrm>
            <a:prstGeom prst="rect">
              <a:avLst/>
            </a:prstGeom>
            <a:noFill/>
          </p:spPr>
          <p:txBody>
            <a:bodyPr wrap="square" rtlCol="0">
              <a:spAutoFit/>
            </a:bodyPr>
            <a:lstStyle/>
            <a:p>
              <a:pPr algn="ctr"/>
              <a:r>
                <a:rPr lang="en-US" sz="2100" dirty="0">
                  <a:latin typeface="Roboto" panose="02000000000000000000" pitchFamily="2" charset="0"/>
                  <a:ea typeface="Roboto" panose="02000000000000000000" pitchFamily="2" charset="0"/>
                </a:rPr>
                <a:t>I've always dreamed of starting my own business, but...I can't help feeling this overwhelming self-doubt and this constant fear of failing. It's like there's this negative cloud of thoughts that just won't go away. I know I need to make a change. I want to make a change.</a:t>
              </a:r>
              <a:endParaRPr lang="en-UG" sz="2100" dirty="0">
                <a:latin typeface="Roboto" panose="02000000000000000000" pitchFamily="2" charset="0"/>
                <a:ea typeface="Roboto" panose="02000000000000000000" pitchFamily="2" charset="0"/>
              </a:endParaRPr>
            </a:p>
          </p:txBody>
        </p:sp>
        <p:sp>
          <p:nvSpPr>
            <p:cNvPr id="16" name="Rectangle: Rounded Corners 15">
              <a:extLst>
                <a:ext uri="{FF2B5EF4-FFF2-40B4-BE49-F238E27FC236}">
                  <a16:creationId xmlns:a16="http://schemas.microsoft.com/office/drawing/2014/main" id="{76DA3E8C-9EEF-EE7B-D750-5FB987C1493E}"/>
                </a:ext>
              </a:extLst>
            </p:cNvPr>
            <p:cNvSpPr/>
            <p:nvPr/>
          </p:nvSpPr>
          <p:spPr>
            <a:xfrm>
              <a:off x="1573319" y="3573017"/>
              <a:ext cx="3882943" cy="756048"/>
            </a:xfrm>
            <a:prstGeom prst="roundRect">
              <a:avLst>
                <a:gd name="adj" fmla="val 50000"/>
              </a:avLst>
            </a:prstGeom>
            <a:solidFill>
              <a:schemeClr val="bg1"/>
            </a:solidFill>
            <a:ln>
              <a:solidFill>
                <a:srgbClr val="581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3200" dirty="0"/>
            </a:p>
          </p:txBody>
        </p:sp>
        <p:sp>
          <p:nvSpPr>
            <p:cNvPr id="9" name="Rectangle: Rounded Corners 8">
              <a:extLst>
                <a:ext uri="{FF2B5EF4-FFF2-40B4-BE49-F238E27FC236}">
                  <a16:creationId xmlns:a16="http://schemas.microsoft.com/office/drawing/2014/main" id="{773ADDDB-D690-921C-D29A-8F30756C2760}"/>
                </a:ext>
              </a:extLst>
            </p:cNvPr>
            <p:cNvSpPr/>
            <p:nvPr/>
          </p:nvSpPr>
          <p:spPr>
            <a:xfrm>
              <a:off x="480705" y="3573017"/>
              <a:ext cx="1767162"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3200" dirty="0"/>
            </a:p>
          </p:txBody>
        </p:sp>
        <p:pic>
          <p:nvPicPr>
            <p:cNvPr id="15" name="Graphic 14" descr="Headphones with solid fill">
              <a:extLst>
                <a:ext uri="{FF2B5EF4-FFF2-40B4-BE49-F238E27FC236}">
                  <a16:creationId xmlns:a16="http://schemas.microsoft.com/office/drawing/2014/main" id="{748545C5-C900-17B2-70CE-6369EF9E2A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9265" y="3562511"/>
              <a:ext cx="730042" cy="730042"/>
            </a:xfrm>
            <a:prstGeom prst="rect">
              <a:avLst/>
            </a:prstGeom>
          </p:spPr>
        </p:pic>
        <p:sp>
          <p:nvSpPr>
            <p:cNvPr id="17" name="TextBox 16">
              <a:extLst>
                <a:ext uri="{FF2B5EF4-FFF2-40B4-BE49-F238E27FC236}">
                  <a16:creationId xmlns:a16="http://schemas.microsoft.com/office/drawing/2014/main" id="{2B950F8A-17E1-0068-FA31-378331ACC35F}"/>
                </a:ext>
              </a:extLst>
            </p:cNvPr>
            <p:cNvSpPr txBox="1"/>
            <p:nvPr/>
          </p:nvSpPr>
          <p:spPr>
            <a:xfrm>
              <a:off x="2199397" y="3743292"/>
              <a:ext cx="3128160" cy="415498"/>
            </a:xfrm>
            <a:prstGeom prst="rect">
              <a:avLst/>
            </a:prstGeom>
            <a:noFill/>
          </p:spPr>
          <p:txBody>
            <a:bodyPr wrap="square" rtlCol="0">
              <a:spAutoFit/>
            </a:bodyPr>
            <a:lstStyle/>
            <a:p>
              <a:pPr algn="ctr"/>
              <a:r>
                <a:rPr lang="en-US" sz="2100" dirty="0">
                  <a:latin typeface="Roboto" panose="02000000000000000000" pitchFamily="2" charset="0"/>
                  <a:ea typeface="Roboto" panose="02000000000000000000" pitchFamily="2" charset="0"/>
                </a:rPr>
                <a:t>Select to listen to audio.</a:t>
              </a:r>
              <a:endParaRPr lang="en-UG" sz="2100" dirty="0">
                <a:latin typeface="Roboto" panose="02000000000000000000" pitchFamily="2" charset="0"/>
                <a:ea typeface="Roboto" panose="02000000000000000000" pitchFamily="2" charset="0"/>
              </a:endParaRPr>
            </a:p>
          </p:txBody>
        </p:sp>
        <p:sp>
          <p:nvSpPr>
            <p:cNvPr id="6" name="Rectangle: Rounded Corners 5">
              <a:extLst>
                <a:ext uri="{FF2B5EF4-FFF2-40B4-BE49-F238E27FC236}">
                  <a16:creationId xmlns:a16="http://schemas.microsoft.com/office/drawing/2014/main" id="{E71E4C80-F632-D498-820A-C41E9907E387}"/>
                </a:ext>
              </a:extLst>
            </p:cNvPr>
            <p:cNvSpPr/>
            <p:nvPr/>
          </p:nvSpPr>
          <p:spPr>
            <a:xfrm>
              <a:off x="11064552"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&gt;</a:t>
              </a:r>
              <a:endParaRPr lang="en-UG" sz="3200" dirty="0"/>
            </a:p>
          </p:txBody>
        </p:sp>
        <p:sp>
          <p:nvSpPr>
            <p:cNvPr id="7" name="Rectangle: Rounded Corners 6">
              <a:extLst>
                <a:ext uri="{FF2B5EF4-FFF2-40B4-BE49-F238E27FC236}">
                  <a16:creationId xmlns:a16="http://schemas.microsoft.com/office/drawing/2014/main" id="{BFA372E9-8CF7-F500-7E61-8E9FDA883820}"/>
                </a:ext>
              </a:extLst>
            </p:cNvPr>
            <p:cNvSpPr/>
            <p:nvPr/>
          </p:nvSpPr>
          <p:spPr>
            <a:xfrm>
              <a:off x="287800"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&lt;</a:t>
              </a:r>
              <a:endParaRPr lang="en-UG" sz="3200" dirty="0"/>
            </a:p>
          </p:txBody>
        </p:sp>
      </p:grpSp>
    </p:spTree>
    <p:custDataLst>
      <p:tags r:id="rId1"/>
    </p:custDataLst>
    <p:extLst>
      <p:ext uri="{BB962C8B-B14F-4D97-AF65-F5344CB8AC3E}">
        <p14:creationId xmlns:p14="http://schemas.microsoft.com/office/powerpoint/2010/main" val="2013261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413E2D-764A-71E2-AF31-0F8BEF5B30A0}"/>
              </a:ext>
            </a:extLst>
          </p:cNvPr>
          <p:cNvPicPr>
            <a:picLocks noChangeAspect="1"/>
          </p:cNvPicPr>
          <p:nvPr/>
        </p:nvPicPr>
        <p:blipFill>
          <a:blip r:embed="rId4"/>
          <a:stretch>
            <a:fillRect/>
          </a:stretch>
        </p:blipFill>
        <p:spPr>
          <a:xfrm>
            <a:off x="923764" y="14077"/>
            <a:ext cx="10344472" cy="6855020"/>
          </a:xfrm>
          <a:prstGeom prst="rect">
            <a:avLst/>
          </a:prstGeom>
        </p:spPr>
      </p:pic>
      <p:sp>
        <p:nvSpPr>
          <p:cNvPr id="5" name="Rectangle 15">
            <a:extLst>
              <a:ext uri="{FF2B5EF4-FFF2-40B4-BE49-F238E27FC236}">
                <a16:creationId xmlns:a16="http://schemas.microsoft.com/office/drawing/2014/main" id="{B36F860A-1FE0-23E0-CA9C-5C5B5E2633A1}"/>
              </a:ext>
            </a:extLst>
          </p:cNvPr>
          <p:cNvSpPr/>
          <p:nvPr/>
        </p:nvSpPr>
        <p:spPr>
          <a:xfrm>
            <a:off x="0" y="-27384"/>
            <a:ext cx="12192000" cy="6896481"/>
          </a:xfrm>
          <a:prstGeom prst="roundRect">
            <a:avLst>
              <a:gd name="adj" fmla="val 0"/>
            </a:avLst>
          </a:prstGeom>
          <a:gradFill flip="none" rotWithShape="1">
            <a:gsLst>
              <a:gs pos="44641">
                <a:srgbClr val="E89265">
                  <a:alpha val="72000"/>
                </a:srgbClr>
              </a:gs>
              <a:gs pos="26000">
                <a:srgbClr val="EBAE65">
                  <a:alpha val="82000"/>
                </a:srgbClr>
              </a:gs>
              <a:gs pos="65162">
                <a:srgbClr val="E47465">
                  <a:alpha val="51000"/>
                </a:srgbClr>
              </a:gs>
              <a:gs pos="87000">
                <a:srgbClr val="E05365">
                  <a:alpha val="38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7C4CC373-3168-9541-EC7E-01476F39F5BE}"/>
              </a:ext>
            </a:extLst>
          </p:cNvPr>
          <p:cNvSpPr/>
          <p:nvPr/>
        </p:nvSpPr>
        <p:spPr>
          <a:xfrm>
            <a:off x="2661080" y="142916"/>
            <a:ext cx="6675280" cy="935668"/>
          </a:xfrm>
          <a:prstGeom prst="roundRect">
            <a:avLst>
              <a:gd name="adj" fmla="val 50000"/>
            </a:avLst>
          </a:prstGeom>
          <a:solidFill>
            <a:schemeClr val="bg1"/>
          </a:solidFill>
          <a:ln>
            <a:solidFill>
              <a:srgbClr val="581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3200" dirty="0"/>
          </a:p>
        </p:txBody>
      </p:sp>
      <p:sp>
        <p:nvSpPr>
          <p:cNvPr id="10" name="Google Shape;121;p4">
            <a:extLst>
              <a:ext uri="{FF2B5EF4-FFF2-40B4-BE49-F238E27FC236}">
                <a16:creationId xmlns:a16="http://schemas.microsoft.com/office/drawing/2014/main" id="{76F609AB-0507-D071-0B8E-809035581DFA}"/>
              </a:ext>
            </a:extLst>
          </p:cNvPr>
          <p:cNvSpPr txBox="1"/>
          <p:nvPr/>
        </p:nvSpPr>
        <p:spPr>
          <a:xfrm>
            <a:off x="2957482" y="305950"/>
            <a:ext cx="6264696" cy="609600"/>
          </a:xfrm>
          <a:prstGeom prst="rect">
            <a:avLst/>
          </a:prstGeom>
          <a:noFill/>
          <a:ln>
            <a:noFill/>
          </a:ln>
        </p:spPr>
        <p:txBody>
          <a:bodyPr spcFirstLastPara="1" wrap="square" lIns="116350" tIns="58175" rIns="116350" bIns="58175" anchor="ctr" anchorCtr="0">
            <a:noAutofit/>
          </a:bodyPr>
          <a:lstStyle/>
          <a:p>
            <a:pPr marR="0" lvl="0" indent="0" algn="l" rtl="0">
              <a:spcBef>
                <a:spcPts val="0"/>
              </a:spcBef>
              <a:spcAft>
                <a:spcPts val="0"/>
              </a:spcAft>
              <a:buNone/>
            </a:pPr>
            <a:r>
              <a:rPr lang="en-US" sz="3200" b="1" dirty="0">
                <a:solidFill>
                  <a:srgbClr val="002060"/>
                </a:solidFill>
                <a:latin typeface="Helvetica LT Std Cond Blk" panose="020B0806030502050204" pitchFamily="34" charset="0"/>
                <a:ea typeface="Corbel"/>
                <a:cs typeface="Corbel"/>
                <a:sym typeface="Corbel"/>
              </a:rPr>
              <a:t>Subconscious Reprogramming</a:t>
            </a:r>
          </a:p>
        </p:txBody>
      </p:sp>
      <p:sp>
        <p:nvSpPr>
          <p:cNvPr id="12" name="Rectangle: Rounded Corners 11">
            <a:extLst>
              <a:ext uri="{FF2B5EF4-FFF2-40B4-BE49-F238E27FC236}">
                <a16:creationId xmlns:a16="http://schemas.microsoft.com/office/drawing/2014/main" id="{41FB119E-3CF1-7E17-086F-69743F765E26}"/>
              </a:ext>
            </a:extLst>
          </p:cNvPr>
          <p:cNvSpPr/>
          <p:nvPr/>
        </p:nvSpPr>
        <p:spPr>
          <a:xfrm>
            <a:off x="1127448" y="1628800"/>
            <a:ext cx="9577064" cy="4752528"/>
          </a:xfrm>
          <a:prstGeom prst="roundRect">
            <a:avLst>
              <a:gd name="adj" fmla="val 22764"/>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3200" dirty="0"/>
          </a:p>
        </p:txBody>
      </p:sp>
      <p:sp>
        <p:nvSpPr>
          <p:cNvPr id="14" name="TextBox 13">
            <a:extLst>
              <a:ext uri="{FF2B5EF4-FFF2-40B4-BE49-F238E27FC236}">
                <a16:creationId xmlns:a16="http://schemas.microsoft.com/office/drawing/2014/main" id="{32804FE6-15A0-CE47-6408-D68C780CC09F}"/>
              </a:ext>
            </a:extLst>
          </p:cNvPr>
          <p:cNvSpPr txBox="1"/>
          <p:nvPr/>
        </p:nvSpPr>
        <p:spPr>
          <a:xfrm>
            <a:off x="1703512" y="2420888"/>
            <a:ext cx="8640960" cy="2062103"/>
          </a:xfrm>
          <a:prstGeom prst="rect">
            <a:avLst/>
          </a:prstGeom>
          <a:noFill/>
        </p:spPr>
        <p:txBody>
          <a:bodyPr wrap="square" rtlCol="0">
            <a:spAutoFit/>
          </a:bodyPr>
          <a:lstStyle/>
          <a:p>
            <a:r>
              <a:rPr lang="en-US" sz="3200" dirty="0">
                <a:solidFill>
                  <a:schemeClr val="bg1"/>
                </a:solidFill>
              </a:rPr>
              <a:t>In this course, you’ll :</a:t>
            </a:r>
          </a:p>
          <a:p>
            <a:pPr marL="285750" indent="-285750">
              <a:buFont typeface="Arial" panose="020B0604020202020204" pitchFamily="34" charset="0"/>
              <a:buChar char="•"/>
            </a:pPr>
            <a:r>
              <a:rPr lang="en-US" sz="3200" dirty="0">
                <a:solidFill>
                  <a:schemeClr val="bg1"/>
                </a:solidFill>
              </a:rPr>
              <a:t>Understand Subconscious Reprogramming</a:t>
            </a:r>
          </a:p>
          <a:p>
            <a:pPr marL="285750" indent="-285750">
              <a:buFont typeface="Arial" panose="020B0604020202020204" pitchFamily="34" charset="0"/>
              <a:buChar char="•"/>
            </a:pPr>
            <a:r>
              <a:rPr lang="en-US" sz="3200" dirty="0">
                <a:solidFill>
                  <a:schemeClr val="bg1"/>
                </a:solidFill>
              </a:rPr>
              <a:t>Identify the negative thought patterns</a:t>
            </a:r>
          </a:p>
          <a:p>
            <a:pPr marL="285750" indent="-285750">
              <a:buFont typeface="Arial" panose="020B0604020202020204" pitchFamily="34" charset="0"/>
              <a:buChar char="•"/>
            </a:pPr>
            <a:r>
              <a:rPr lang="en-US" sz="3200" dirty="0">
                <a:solidFill>
                  <a:schemeClr val="bg1"/>
                </a:solidFill>
              </a:rPr>
              <a:t>Techniques to reprogram the subconscious mind</a:t>
            </a:r>
            <a:endParaRPr lang="en-UG" sz="3200" dirty="0">
              <a:solidFill>
                <a:schemeClr val="bg1"/>
              </a:solidFill>
            </a:endParaRPr>
          </a:p>
        </p:txBody>
      </p:sp>
      <p:sp>
        <p:nvSpPr>
          <p:cNvPr id="2" name="Rectangle: Rounded Corners 1">
            <a:extLst>
              <a:ext uri="{FF2B5EF4-FFF2-40B4-BE49-F238E27FC236}">
                <a16:creationId xmlns:a16="http://schemas.microsoft.com/office/drawing/2014/main" id="{ACB8A693-BD74-C810-0D0F-27E42649EC9E}"/>
              </a:ext>
            </a:extLst>
          </p:cNvPr>
          <p:cNvSpPr/>
          <p:nvPr/>
        </p:nvSpPr>
        <p:spPr>
          <a:xfrm>
            <a:off x="11064552"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&gt;</a:t>
            </a:r>
            <a:endParaRPr lang="en-UG" sz="3200" dirty="0"/>
          </a:p>
        </p:txBody>
      </p:sp>
      <p:sp>
        <p:nvSpPr>
          <p:cNvPr id="3" name="Rectangle: Rounded Corners 2">
            <a:extLst>
              <a:ext uri="{FF2B5EF4-FFF2-40B4-BE49-F238E27FC236}">
                <a16:creationId xmlns:a16="http://schemas.microsoft.com/office/drawing/2014/main" id="{9E9CED4A-CAB0-EC36-F1C3-E898E52E88D7}"/>
              </a:ext>
            </a:extLst>
          </p:cNvPr>
          <p:cNvSpPr/>
          <p:nvPr/>
        </p:nvSpPr>
        <p:spPr>
          <a:xfrm>
            <a:off x="287800"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&lt;</a:t>
            </a:r>
            <a:endParaRPr lang="en-UG" sz="3200" dirty="0"/>
          </a:p>
        </p:txBody>
      </p:sp>
    </p:spTree>
    <p:custDataLst>
      <p:tags r:id="rId1"/>
    </p:custDataLst>
    <p:extLst>
      <p:ext uri="{BB962C8B-B14F-4D97-AF65-F5344CB8AC3E}">
        <p14:creationId xmlns:p14="http://schemas.microsoft.com/office/powerpoint/2010/main" val="39623644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0608397A-7A6D-4281-1243-10E7CF88E1AE}"/>
              </a:ext>
            </a:extLst>
          </p:cNvPr>
          <p:cNvGrpSpPr/>
          <p:nvPr/>
        </p:nvGrpSpPr>
        <p:grpSpPr>
          <a:xfrm>
            <a:off x="0" y="-9148"/>
            <a:ext cx="12192000" cy="6857997"/>
            <a:chOff x="0" y="-9148"/>
            <a:chExt cx="12192000" cy="6857997"/>
          </a:xfrm>
        </p:grpSpPr>
        <p:pic>
          <p:nvPicPr>
            <p:cNvPr id="3" name="Picture 2" descr="A room with a large window and a desk with computers&#10;&#10;Description automatically generated">
              <a:extLst>
                <a:ext uri="{FF2B5EF4-FFF2-40B4-BE49-F238E27FC236}">
                  <a16:creationId xmlns:a16="http://schemas.microsoft.com/office/drawing/2014/main" id="{185B5F0A-2E82-A3D9-5BED-C08F1260F5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2836"/>
              <a:ext cx="12192000" cy="6388374"/>
            </a:xfrm>
            <a:prstGeom prst="rect">
              <a:avLst/>
            </a:prstGeom>
          </p:spPr>
        </p:pic>
        <p:sp>
          <p:nvSpPr>
            <p:cNvPr id="5" name="Rectangle 15">
              <a:extLst>
                <a:ext uri="{FF2B5EF4-FFF2-40B4-BE49-F238E27FC236}">
                  <a16:creationId xmlns:a16="http://schemas.microsoft.com/office/drawing/2014/main" id="{B36F860A-1FE0-23E0-CA9C-5C5B5E2633A1}"/>
                </a:ext>
              </a:extLst>
            </p:cNvPr>
            <p:cNvSpPr/>
            <p:nvPr/>
          </p:nvSpPr>
          <p:spPr>
            <a:xfrm>
              <a:off x="0" y="-9148"/>
              <a:ext cx="12192000" cy="6857997"/>
            </a:xfrm>
            <a:prstGeom prst="roundRect">
              <a:avLst>
                <a:gd name="adj" fmla="val 0"/>
              </a:avLst>
            </a:prstGeom>
            <a:gradFill flip="none" rotWithShape="1">
              <a:gsLst>
                <a:gs pos="44641">
                  <a:srgbClr val="E89265">
                    <a:alpha val="72000"/>
                  </a:srgbClr>
                </a:gs>
                <a:gs pos="26000">
                  <a:srgbClr val="EBAE65">
                    <a:alpha val="82000"/>
                  </a:srgbClr>
                </a:gs>
                <a:gs pos="65162">
                  <a:srgbClr val="E47465">
                    <a:alpha val="51000"/>
                  </a:srgbClr>
                </a:gs>
                <a:gs pos="87000">
                  <a:srgbClr val="E05365">
                    <a:alpha val="38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A967C63C-14EC-A22A-BDED-CDBCDF4213CF}"/>
                </a:ext>
              </a:extLst>
            </p:cNvPr>
            <p:cNvSpPr/>
            <p:nvPr/>
          </p:nvSpPr>
          <p:spPr>
            <a:xfrm>
              <a:off x="459428" y="1692482"/>
              <a:ext cx="4104456" cy="417646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pic>
          <p:nvPicPr>
            <p:cNvPr id="6" name="Picture 5">
              <a:extLst>
                <a:ext uri="{FF2B5EF4-FFF2-40B4-BE49-F238E27FC236}">
                  <a16:creationId xmlns:a16="http://schemas.microsoft.com/office/drawing/2014/main" id="{6AFC95C2-1FF4-5C5A-E1AF-00D777A1B9AA}"/>
                </a:ext>
              </a:extLst>
            </p:cNvPr>
            <p:cNvPicPr>
              <a:picLocks noChangeAspect="1"/>
            </p:cNvPicPr>
            <p:nvPr/>
          </p:nvPicPr>
          <p:blipFill>
            <a:blip r:embed="rId5"/>
            <a:stretch>
              <a:fillRect/>
            </a:stretch>
          </p:blipFill>
          <p:spPr>
            <a:xfrm>
              <a:off x="780192" y="1990711"/>
              <a:ext cx="3462928" cy="3616051"/>
            </a:xfrm>
            <a:prstGeom prst="rect">
              <a:avLst/>
            </a:prstGeom>
          </p:spPr>
        </p:pic>
        <p:sp>
          <p:nvSpPr>
            <p:cNvPr id="29" name="Rectangle: Rounded Corners 28">
              <a:extLst>
                <a:ext uri="{FF2B5EF4-FFF2-40B4-BE49-F238E27FC236}">
                  <a16:creationId xmlns:a16="http://schemas.microsoft.com/office/drawing/2014/main" id="{CA0D3F74-0AC4-7FB9-84F7-5761C4A00678}"/>
                </a:ext>
              </a:extLst>
            </p:cNvPr>
            <p:cNvSpPr/>
            <p:nvPr/>
          </p:nvSpPr>
          <p:spPr>
            <a:xfrm>
              <a:off x="2661080" y="142916"/>
              <a:ext cx="6099216" cy="935668"/>
            </a:xfrm>
            <a:prstGeom prst="roundRect">
              <a:avLst>
                <a:gd name="adj" fmla="val 50000"/>
              </a:avLst>
            </a:prstGeom>
            <a:solidFill>
              <a:schemeClr val="bg1"/>
            </a:solidFill>
            <a:ln>
              <a:solidFill>
                <a:srgbClr val="581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3200" dirty="0"/>
            </a:p>
          </p:txBody>
        </p:sp>
        <p:sp>
          <p:nvSpPr>
            <p:cNvPr id="7" name="Google Shape;121;p4">
              <a:extLst>
                <a:ext uri="{FF2B5EF4-FFF2-40B4-BE49-F238E27FC236}">
                  <a16:creationId xmlns:a16="http://schemas.microsoft.com/office/drawing/2014/main" id="{3D272ED7-1B04-5E0D-1C96-EA800553C416}"/>
                </a:ext>
              </a:extLst>
            </p:cNvPr>
            <p:cNvSpPr txBox="1"/>
            <p:nvPr/>
          </p:nvSpPr>
          <p:spPr>
            <a:xfrm>
              <a:off x="4003159" y="277254"/>
              <a:ext cx="3806248" cy="609600"/>
            </a:xfrm>
            <a:prstGeom prst="rect">
              <a:avLst/>
            </a:prstGeom>
            <a:noFill/>
            <a:ln>
              <a:noFill/>
            </a:ln>
          </p:spPr>
          <p:txBody>
            <a:bodyPr spcFirstLastPara="1" wrap="square" lIns="116350" tIns="58175" rIns="116350" bIns="58175" anchor="ctr" anchorCtr="0">
              <a:noAutofit/>
            </a:bodyPr>
            <a:lstStyle/>
            <a:p>
              <a:pPr marR="0" lvl="0" indent="0" algn="l" rtl="0">
                <a:spcBef>
                  <a:spcPts val="0"/>
                </a:spcBef>
                <a:spcAft>
                  <a:spcPts val="0"/>
                </a:spcAft>
                <a:buNone/>
              </a:pPr>
              <a:r>
                <a:rPr lang="en-US" sz="3600" b="1" dirty="0">
                  <a:solidFill>
                    <a:srgbClr val="002060"/>
                  </a:solidFill>
                  <a:latin typeface="Helvetica LT Std Cond Blk" panose="020B0806030502050204" pitchFamily="34" charset="0"/>
                  <a:ea typeface="Corbel"/>
                  <a:cs typeface="Corbel"/>
                  <a:sym typeface="Corbel"/>
                </a:rPr>
                <a:t>Self-Awareness</a:t>
              </a:r>
            </a:p>
          </p:txBody>
        </p:sp>
        <p:sp>
          <p:nvSpPr>
            <p:cNvPr id="2" name="Rectangle: Rounded Corners 1">
              <a:extLst>
                <a:ext uri="{FF2B5EF4-FFF2-40B4-BE49-F238E27FC236}">
                  <a16:creationId xmlns:a16="http://schemas.microsoft.com/office/drawing/2014/main" id="{8EB5C287-1172-E701-53F1-D310D4E5A5BD}"/>
                </a:ext>
              </a:extLst>
            </p:cNvPr>
            <p:cNvSpPr/>
            <p:nvPr/>
          </p:nvSpPr>
          <p:spPr>
            <a:xfrm>
              <a:off x="7813808" y="1928119"/>
              <a:ext cx="3602401" cy="386005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pic>
          <p:nvPicPr>
            <p:cNvPr id="4" name="Picture 3">
              <a:extLst>
                <a:ext uri="{FF2B5EF4-FFF2-40B4-BE49-F238E27FC236}">
                  <a16:creationId xmlns:a16="http://schemas.microsoft.com/office/drawing/2014/main" id="{7DB88B34-D5CE-45FD-596C-42F0236AA048}"/>
                </a:ext>
              </a:extLst>
            </p:cNvPr>
            <p:cNvPicPr>
              <a:picLocks noChangeAspect="1"/>
            </p:cNvPicPr>
            <p:nvPr/>
          </p:nvPicPr>
          <p:blipFill>
            <a:blip r:embed="rId6"/>
            <a:stretch>
              <a:fillRect/>
            </a:stretch>
          </p:blipFill>
          <p:spPr>
            <a:xfrm>
              <a:off x="8022842" y="2085044"/>
              <a:ext cx="3190127" cy="3521718"/>
            </a:xfrm>
            <a:prstGeom prst="rect">
              <a:avLst/>
            </a:prstGeom>
          </p:spPr>
        </p:pic>
        <p:sp>
          <p:nvSpPr>
            <p:cNvPr id="9" name="Speech Bubble: Rectangle 8">
              <a:extLst>
                <a:ext uri="{FF2B5EF4-FFF2-40B4-BE49-F238E27FC236}">
                  <a16:creationId xmlns:a16="http://schemas.microsoft.com/office/drawing/2014/main" id="{F4E7C8C7-96F8-E93D-6455-220CEF154795}"/>
                </a:ext>
              </a:extLst>
            </p:cNvPr>
            <p:cNvSpPr/>
            <p:nvPr/>
          </p:nvSpPr>
          <p:spPr>
            <a:xfrm>
              <a:off x="3791744" y="1484843"/>
              <a:ext cx="2880320" cy="1440101"/>
            </a:xfrm>
            <a:prstGeom prst="wedgeRectCallout">
              <a:avLst>
                <a:gd name="adj1" fmla="val -60825"/>
                <a:gd name="adj2" fmla="val 70746"/>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10" name="TextBox 9">
              <a:extLst>
                <a:ext uri="{FF2B5EF4-FFF2-40B4-BE49-F238E27FC236}">
                  <a16:creationId xmlns:a16="http://schemas.microsoft.com/office/drawing/2014/main" id="{492155E2-E0CB-1BD2-039F-2BAC98DDA3F5}"/>
                </a:ext>
              </a:extLst>
            </p:cNvPr>
            <p:cNvSpPr txBox="1"/>
            <p:nvPr/>
          </p:nvSpPr>
          <p:spPr>
            <a:xfrm>
              <a:off x="3791744" y="1680829"/>
              <a:ext cx="2880320" cy="1061829"/>
            </a:xfrm>
            <a:prstGeom prst="rect">
              <a:avLst/>
            </a:prstGeom>
            <a:noFill/>
          </p:spPr>
          <p:txBody>
            <a:bodyPr wrap="square" rtlCol="0">
              <a:spAutoFit/>
            </a:bodyPr>
            <a:lstStyle/>
            <a:p>
              <a:pPr algn="ctr"/>
              <a:r>
                <a:rPr lang="en-US" sz="2100" dirty="0">
                  <a:latin typeface="Roboto" panose="02000000000000000000" pitchFamily="2" charset="0"/>
                  <a:ea typeface="Roboto" panose="02000000000000000000" pitchFamily="2" charset="0"/>
                </a:rPr>
                <a:t>Okay, I heard. Are you aware of your thought patterns?</a:t>
              </a:r>
              <a:endParaRPr lang="en-UG" sz="2100" dirty="0">
                <a:latin typeface="Roboto" panose="02000000000000000000" pitchFamily="2" charset="0"/>
                <a:ea typeface="Roboto" panose="02000000000000000000" pitchFamily="2" charset="0"/>
              </a:endParaRPr>
            </a:p>
          </p:txBody>
        </p:sp>
        <p:sp>
          <p:nvSpPr>
            <p:cNvPr id="13" name="Speech Bubble: Rectangle 12">
              <a:extLst>
                <a:ext uri="{FF2B5EF4-FFF2-40B4-BE49-F238E27FC236}">
                  <a16:creationId xmlns:a16="http://schemas.microsoft.com/office/drawing/2014/main" id="{B147A179-D87B-A7E5-4534-3009B85D0BB0}"/>
                </a:ext>
              </a:extLst>
            </p:cNvPr>
            <p:cNvSpPr/>
            <p:nvPr/>
          </p:nvSpPr>
          <p:spPr>
            <a:xfrm>
              <a:off x="5375581" y="2699799"/>
              <a:ext cx="2880320" cy="1440101"/>
            </a:xfrm>
            <a:prstGeom prst="wedgeRectCallout">
              <a:avLst>
                <a:gd name="adj1" fmla="val 75231"/>
                <a:gd name="adj2" fmla="val 41884"/>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14" name="TextBox 13">
              <a:extLst>
                <a:ext uri="{FF2B5EF4-FFF2-40B4-BE49-F238E27FC236}">
                  <a16:creationId xmlns:a16="http://schemas.microsoft.com/office/drawing/2014/main" id="{3D64A9FD-0567-C86B-A02F-5963C1AA6277}"/>
                </a:ext>
              </a:extLst>
            </p:cNvPr>
            <p:cNvSpPr txBox="1"/>
            <p:nvPr/>
          </p:nvSpPr>
          <p:spPr>
            <a:xfrm>
              <a:off x="5363569" y="2795838"/>
              <a:ext cx="2880320" cy="1384995"/>
            </a:xfrm>
            <a:prstGeom prst="rect">
              <a:avLst/>
            </a:prstGeom>
            <a:noFill/>
          </p:spPr>
          <p:txBody>
            <a:bodyPr wrap="square" rtlCol="0">
              <a:spAutoFit/>
            </a:bodyPr>
            <a:lstStyle/>
            <a:p>
              <a:pPr algn="ctr"/>
              <a:r>
                <a:rPr lang="en-US" sz="2100" dirty="0">
                  <a:latin typeface="Roboto" panose="02000000000000000000" pitchFamily="2" charset="0"/>
                  <a:ea typeface="Roboto" panose="02000000000000000000" pitchFamily="2" charset="0"/>
                </a:rPr>
                <a:t>No. I don’t know. It just suddenly comes and can’t stop these thoughts.</a:t>
              </a:r>
              <a:endParaRPr lang="en-UG" sz="2100" dirty="0">
                <a:latin typeface="Roboto" panose="02000000000000000000" pitchFamily="2" charset="0"/>
                <a:ea typeface="Roboto" panose="02000000000000000000" pitchFamily="2" charset="0"/>
              </a:endParaRPr>
            </a:p>
          </p:txBody>
        </p:sp>
        <p:sp>
          <p:nvSpPr>
            <p:cNvPr id="8" name="Rectangle: Rounded Corners 7">
              <a:extLst>
                <a:ext uri="{FF2B5EF4-FFF2-40B4-BE49-F238E27FC236}">
                  <a16:creationId xmlns:a16="http://schemas.microsoft.com/office/drawing/2014/main" id="{3B91E185-F5B2-BE50-AA01-3569BC1F1C22}"/>
                </a:ext>
              </a:extLst>
            </p:cNvPr>
            <p:cNvSpPr/>
            <p:nvPr/>
          </p:nvSpPr>
          <p:spPr>
            <a:xfrm>
              <a:off x="11064552"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&gt;</a:t>
              </a:r>
              <a:endParaRPr lang="en-UG" sz="3200" dirty="0"/>
            </a:p>
          </p:txBody>
        </p:sp>
        <p:sp>
          <p:nvSpPr>
            <p:cNvPr id="12" name="Rectangle: Rounded Corners 11">
              <a:extLst>
                <a:ext uri="{FF2B5EF4-FFF2-40B4-BE49-F238E27FC236}">
                  <a16:creationId xmlns:a16="http://schemas.microsoft.com/office/drawing/2014/main" id="{D8EF9930-0F0F-9D15-A0EC-BC12D798229A}"/>
                </a:ext>
              </a:extLst>
            </p:cNvPr>
            <p:cNvSpPr/>
            <p:nvPr/>
          </p:nvSpPr>
          <p:spPr>
            <a:xfrm>
              <a:off x="287800"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&lt;</a:t>
              </a:r>
              <a:endParaRPr lang="en-UG" sz="3200" dirty="0"/>
            </a:p>
          </p:txBody>
        </p:sp>
      </p:grpSp>
    </p:spTree>
    <p:custDataLst>
      <p:tags r:id="rId1"/>
    </p:custDataLst>
    <p:extLst>
      <p:ext uri="{BB962C8B-B14F-4D97-AF65-F5344CB8AC3E}">
        <p14:creationId xmlns:p14="http://schemas.microsoft.com/office/powerpoint/2010/main" val="6734672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BA99AAD0-E297-F965-131E-230E35921A6B}"/>
              </a:ext>
            </a:extLst>
          </p:cNvPr>
          <p:cNvGrpSpPr/>
          <p:nvPr/>
        </p:nvGrpSpPr>
        <p:grpSpPr>
          <a:xfrm>
            <a:off x="0" y="-9148"/>
            <a:ext cx="12192000" cy="6857997"/>
            <a:chOff x="0" y="-9148"/>
            <a:chExt cx="12192000" cy="6857997"/>
          </a:xfrm>
        </p:grpSpPr>
        <p:pic>
          <p:nvPicPr>
            <p:cNvPr id="3" name="Picture 2" descr="A room with a large window and a desk with computers&#10;&#10;Description automatically generated">
              <a:extLst>
                <a:ext uri="{FF2B5EF4-FFF2-40B4-BE49-F238E27FC236}">
                  <a16:creationId xmlns:a16="http://schemas.microsoft.com/office/drawing/2014/main" id="{185B5F0A-2E82-A3D9-5BED-C08F1260F5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2836"/>
              <a:ext cx="12192000" cy="6388374"/>
            </a:xfrm>
            <a:prstGeom prst="rect">
              <a:avLst/>
            </a:prstGeom>
          </p:spPr>
        </p:pic>
        <p:sp>
          <p:nvSpPr>
            <p:cNvPr id="5" name="Rectangle 15">
              <a:extLst>
                <a:ext uri="{FF2B5EF4-FFF2-40B4-BE49-F238E27FC236}">
                  <a16:creationId xmlns:a16="http://schemas.microsoft.com/office/drawing/2014/main" id="{B36F860A-1FE0-23E0-CA9C-5C5B5E2633A1}"/>
                </a:ext>
              </a:extLst>
            </p:cNvPr>
            <p:cNvSpPr/>
            <p:nvPr/>
          </p:nvSpPr>
          <p:spPr>
            <a:xfrm>
              <a:off x="0" y="-9148"/>
              <a:ext cx="12192000" cy="6857997"/>
            </a:xfrm>
            <a:prstGeom prst="roundRect">
              <a:avLst>
                <a:gd name="adj" fmla="val 0"/>
              </a:avLst>
            </a:prstGeom>
            <a:gradFill flip="none" rotWithShape="1">
              <a:gsLst>
                <a:gs pos="44641">
                  <a:srgbClr val="E89265">
                    <a:alpha val="72000"/>
                  </a:srgbClr>
                </a:gs>
                <a:gs pos="26000">
                  <a:srgbClr val="EBAE65">
                    <a:alpha val="82000"/>
                  </a:srgbClr>
                </a:gs>
                <a:gs pos="65162">
                  <a:srgbClr val="E47465">
                    <a:alpha val="51000"/>
                  </a:srgbClr>
                </a:gs>
                <a:gs pos="87000">
                  <a:srgbClr val="E05365">
                    <a:alpha val="38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A967C63C-14EC-A22A-BDED-CDBCDF4213CF}"/>
                </a:ext>
              </a:extLst>
            </p:cNvPr>
            <p:cNvSpPr/>
            <p:nvPr/>
          </p:nvSpPr>
          <p:spPr>
            <a:xfrm>
              <a:off x="459428" y="1692482"/>
              <a:ext cx="4104456" cy="417646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pic>
          <p:nvPicPr>
            <p:cNvPr id="6" name="Picture 5">
              <a:extLst>
                <a:ext uri="{FF2B5EF4-FFF2-40B4-BE49-F238E27FC236}">
                  <a16:creationId xmlns:a16="http://schemas.microsoft.com/office/drawing/2014/main" id="{6AFC95C2-1FF4-5C5A-E1AF-00D777A1B9AA}"/>
                </a:ext>
              </a:extLst>
            </p:cNvPr>
            <p:cNvPicPr>
              <a:picLocks noChangeAspect="1"/>
            </p:cNvPicPr>
            <p:nvPr/>
          </p:nvPicPr>
          <p:blipFill>
            <a:blip r:embed="rId5"/>
            <a:stretch>
              <a:fillRect/>
            </a:stretch>
          </p:blipFill>
          <p:spPr>
            <a:xfrm>
              <a:off x="780192" y="1990711"/>
              <a:ext cx="3462928" cy="3616051"/>
            </a:xfrm>
            <a:prstGeom prst="rect">
              <a:avLst/>
            </a:prstGeom>
          </p:spPr>
        </p:pic>
        <p:sp>
          <p:nvSpPr>
            <p:cNvPr id="29" name="Rectangle: Rounded Corners 28">
              <a:extLst>
                <a:ext uri="{FF2B5EF4-FFF2-40B4-BE49-F238E27FC236}">
                  <a16:creationId xmlns:a16="http://schemas.microsoft.com/office/drawing/2014/main" id="{CA0D3F74-0AC4-7FB9-84F7-5761C4A00678}"/>
                </a:ext>
              </a:extLst>
            </p:cNvPr>
            <p:cNvSpPr/>
            <p:nvPr/>
          </p:nvSpPr>
          <p:spPr>
            <a:xfrm>
              <a:off x="2661080" y="142916"/>
              <a:ext cx="6099216" cy="935668"/>
            </a:xfrm>
            <a:prstGeom prst="roundRect">
              <a:avLst>
                <a:gd name="adj" fmla="val 50000"/>
              </a:avLst>
            </a:prstGeom>
            <a:solidFill>
              <a:schemeClr val="bg1"/>
            </a:solidFill>
            <a:ln>
              <a:solidFill>
                <a:srgbClr val="581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3200" dirty="0"/>
            </a:p>
          </p:txBody>
        </p:sp>
        <p:sp>
          <p:nvSpPr>
            <p:cNvPr id="7" name="Google Shape;121;p4">
              <a:extLst>
                <a:ext uri="{FF2B5EF4-FFF2-40B4-BE49-F238E27FC236}">
                  <a16:creationId xmlns:a16="http://schemas.microsoft.com/office/drawing/2014/main" id="{3D272ED7-1B04-5E0D-1C96-EA800553C416}"/>
                </a:ext>
              </a:extLst>
            </p:cNvPr>
            <p:cNvSpPr txBox="1"/>
            <p:nvPr/>
          </p:nvSpPr>
          <p:spPr>
            <a:xfrm>
              <a:off x="4003159" y="277254"/>
              <a:ext cx="3806248" cy="609600"/>
            </a:xfrm>
            <a:prstGeom prst="rect">
              <a:avLst/>
            </a:prstGeom>
            <a:noFill/>
            <a:ln>
              <a:noFill/>
            </a:ln>
          </p:spPr>
          <p:txBody>
            <a:bodyPr spcFirstLastPara="1" wrap="square" lIns="116350" tIns="58175" rIns="116350" bIns="58175" anchor="ctr" anchorCtr="0">
              <a:noAutofit/>
            </a:bodyPr>
            <a:lstStyle/>
            <a:p>
              <a:pPr marR="0" lvl="0" indent="0" algn="l" rtl="0">
                <a:spcBef>
                  <a:spcPts val="0"/>
                </a:spcBef>
                <a:spcAft>
                  <a:spcPts val="0"/>
                </a:spcAft>
                <a:buNone/>
              </a:pPr>
              <a:r>
                <a:rPr lang="en-US" sz="3600" b="1" dirty="0">
                  <a:solidFill>
                    <a:srgbClr val="002060"/>
                  </a:solidFill>
                  <a:latin typeface="Helvetica LT Std Cond Blk" panose="020B0806030502050204" pitchFamily="34" charset="0"/>
                  <a:ea typeface="Corbel"/>
                  <a:cs typeface="Corbel"/>
                  <a:sym typeface="Corbel"/>
                </a:rPr>
                <a:t>Self-Awareness</a:t>
              </a:r>
            </a:p>
          </p:txBody>
        </p:sp>
        <p:sp>
          <p:nvSpPr>
            <p:cNvPr id="2" name="Rectangle: Rounded Corners 1">
              <a:extLst>
                <a:ext uri="{FF2B5EF4-FFF2-40B4-BE49-F238E27FC236}">
                  <a16:creationId xmlns:a16="http://schemas.microsoft.com/office/drawing/2014/main" id="{8EB5C287-1172-E701-53F1-D310D4E5A5BD}"/>
                </a:ext>
              </a:extLst>
            </p:cNvPr>
            <p:cNvSpPr/>
            <p:nvPr/>
          </p:nvSpPr>
          <p:spPr>
            <a:xfrm>
              <a:off x="7813808" y="1928119"/>
              <a:ext cx="3602401" cy="386005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pic>
          <p:nvPicPr>
            <p:cNvPr id="4" name="Picture 3">
              <a:extLst>
                <a:ext uri="{FF2B5EF4-FFF2-40B4-BE49-F238E27FC236}">
                  <a16:creationId xmlns:a16="http://schemas.microsoft.com/office/drawing/2014/main" id="{7DB88B34-D5CE-45FD-596C-42F0236AA048}"/>
                </a:ext>
              </a:extLst>
            </p:cNvPr>
            <p:cNvPicPr>
              <a:picLocks noChangeAspect="1"/>
            </p:cNvPicPr>
            <p:nvPr/>
          </p:nvPicPr>
          <p:blipFill>
            <a:blip r:embed="rId6"/>
            <a:stretch>
              <a:fillRect/>
            </a:stretch>
          </p:blipFill>
          <p:spPr>
            <a:xfrm>
              <a:off x="8022842" y="2085044"/>
              <a:ext cx="3190127" cy="3521718"/>
            </a:xfrm>
            <a:prstGeom prst="rect">
              <a:avLst/>
            </a:prstGeom>
          </p:spPr>
        </p:pic>
        <p:sp>
          <p:nvSpPr>
            <p:cNvPr id="9" name="Speech Bubble: Rectangle 8">
              <a:extLst>
                <a:ext uri="{FF2B5EF4-FFF2-40B4-BE49-F238E27FC236}">
                  <a16:creationId xmlns:a16="http://schemas.microsoft.com/office/drawing/2014/main" id="{F4E7C8C7-96F8-E93D-6455-220CEF154795}"/>
                </a:ext>
              </a:extLst>
            </p:cNvPr>
            <p:cNvSpPr/>
            <p:nvPr/>
          </p:nvSpPr>
          <p:spPr>
            <a:xfrm>
              <a:off x="3791744" y="1484843"/>
              <a:ext cx="2880320" cy="1440101"/>
            </a:xfrm>
            <a:prstGeom prst="wedgeRectCallout">
              <a:avLst>
                <a:gd name="adj1" fmla="val -60825"/>
                <a:gd name="adj2" fmla="val 70746"/>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10" name="TextBox 9">
              <a:extLst>
                <a:ext uri="{FF2B5EF4-FFF2-40B4-BE49-F238E27FC236}">
                  <a16:creationId xmlns:a16="http://schemas.microsoft.com/office/drawing/2014/main" id="{492155E2-E0CB-1BD2-039F-2BAC98DDA3F5}"/>
                </a:ext>
              </a:extLst>
            </p:cNvPr>
            <p:cNvSpPr txBox="1"/>
            <p:nvPr/>
          </p:nvSpPr>
          <p:spPr>
            <a:xfrm>
              <a:off x="3791744" y="1500752"/>
              <a:ext cx="2880320" cy="1384995"/>
            </a:xfrm>
            <a:prstGeom prst="rect">
              <a:avLst/>
            </a:prstGeom>
            <a:noFill/>
          </p:spPr>
          <p:txBody>
            <a:bodyPr wrap="square" rtlCol="0">
              <a:spAutoFit/>
            </a:bodyPr>
            <a:lstStyle/>
            <a:p>
              <a:pPr algn="ctr"/>
              <a:r>
                <a:rPr lang="en-US" sz="2100" dirty="0">
                  <a:latin typeface="Roboto" panose="02000000000000000000" pitchFamily="2" charset="0"/>
                  <a:ea typeface="Roboto" panose="02000000000000000000" pitchFamily="2" charset="0"/>
                </a:rPr>
                <a:t>Okay, got you. Do you observe when this happens to you? Is there any trigger?</a:t>
              </a:r>
              <a:endParaRPr lang="en-UG" sz="2100" dirty="0">
                <a:latin typeface="Roboto" panose="02000000000000000000" pitchFamily="2" charset="0"/>
                <a:ea typeface="Roboto" panose="02000000000000000000" pitchFamily="2" charset="0"/>
              </a:endParaRPr>
            </a:p>
          </p:txBody>
        </p:sp>
        <p:sp>
          <p:nvSpPr>
            <p:cNvPr id="13" name="Speech Bubble: Rectangle 12">
              <a:extLst>
                <a:ext uri="{FF2B5EF4-FFF2-40B4-BE49-F238E27FC236}">
                  <a16:creationId xmlns:a16="http://schemas.microsoft.com/office/drawing/2014/main" id="{B147A179-D87B-A7E5-4534-3009B85D0BB0}"/>
                </a:ext>
              </a:extLst>
            </p:cNvPr>
            <p:cNvSpPr/>
            <p:nvPr/>
          </p:nvSpPr>
          <p:spPr>
            <a:xfrm>
              <a:off x="5375581" y="2699799"/>
              <a:ext cx="2880320" cy="1440101"/>
            </a:xfrm>
            <a:prstGeom prst="wedgeRectCallout">
              <a:avLst>
                <a:gd name="adj1" fmla="val 75231"/>
                <a:gd name="adj2" fmla="val 41884"/>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14" name="TextBox 13">
              <a:extLst>
                <a:ext uri="{FF2B5EF4-FFF2-40B4-BE49-F238E27FC236}">
                  <a16:creationId xmlns:a16="http://schemas.microsoft.com/office/drawing/2014/main" id="{3D64A9FD-0567-C86B-A02F-5963C1AA6277}"/>
                </a:ext>
              </a:extLst>
            </p:cNvPr>
            <p:cNvSpPr txBox="1"/>
            <p:nvPr/>
          </p:nvSpPr>
          <p:spPr>
            <a:xfrm>
              <a:off x="5363569" y="2924944"/>
              <a:ext cx="2880320" cy="738664"/>
            </a:xfrm>
            <a:prstGeom prst="rect">
              <a:avLst/>
            </a:prstGeom>
            <a:noFill/>
          </p:spPr>
          <p:txBody>
            <a:bodyPr wrap="square" rtlCol="0">
              <a:spAutoFit/>
            </a:bodyPr>
            <a:lstStyle/>
            <a:p>
              <a:pPr algn="ctr"/>
              <a:r>
                <a:rPr lang="en-US" sz="2100" dirty="0">
                  <a:latin typeface="Roboto" panose="02000000000000000000" pitchFamily="2" charset="0"/>
                  <a:ea typeface="Roboto" panose="02000000000000000000" pitchFamily="2" charset="0"/>
                </a:rPr>
                <a:t>No, actually I never realized this.</a:t>
              </a:r>
              <a:endParaRPr lang="en-UG" sz="2100" dirty="0">
                <a:latin typeface="Roboto" panose="02000000000000000000" pitchFamily="2" charset="0"/>
                <a:ea typeface="Roboto" panose="02000000000000000000" pitchFamily="2" charset="0"/>
              </a:endParaRPr>
            </a:p>
          </p:txBody>
        </p:sp>
        <p:sp>
          <p:nvSpPr>
            <p:cNvPr id="8" name="Rectangle: Rounded Corners 7">
              <a:extLst>
                <a:ext uri="{FF2B5EF4-FFF2-40B4-BE49-F238E27FC236}">
                  <a16:creationId xmlns:a16="http://schemas.microsoft.com/office/drawing/2014/main" id="{075C20F4-E0BC-6B8A-4BA0-1AB60A661EEF}"/>
                </a:ext>
              </a:extLst>
            </p:cNvPr>
            <p:cNvSpPr/>
            <p:nvPr/>
          </p:nvSpPr>
          <p:spPr>
            <a:xfrm>
              <a:off x="11064552"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&gt;</a:t>
              </a:r>
              <a:endParaRPr lang="en-UG" sz="3200" dirty="0"/>
            </a:p>
          </p:txBody>
        </p:sp>
        <p:sp>
          <p:nvSpPr>
            <p:cNvPr id="12" name="Rectangle: Rounded Corners 11">
              <a:extLst>
                <a:ext uri="{FF2B5EF4-FFF2-40B4-BE49-F238E27FC236}">
                  <a16:creationId xmlns:a16="http://schemas.microsoft.com/office/drawing/2014/main" id="{B5A78180-2863-90B1-9615-BE5EBC05E614}"/>
                </a:ext>
              </a:extLst>
            </p:cNvPr>
            <p:cNvSpPr/>
            <p:nvPr/>
          </p:nvSpPr>
          <p:spPr>
            <a:xfrm>
              <a:off x="287800"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&lt;</a:t>
              </a:r>
              <a:endParaRPr lang="en-UG" sz="3200" dirty="0"/>
            </a:p>
          </p:txBody>
        </p:sp>
      </p:grpSp>
    </p:spTree>
    <p:custDataLst>
      <p:tags r:id="rId1"/>
    </p:custDataLst>
    <p:extLst>
      <p:ext uri="{BB962C8B-B14F-4D97-AF65-F5344CB8AC3E}">
        <p14:creationId xmlns:p14="http://schemas.microsoft.com/office/powerpoint/2010/main" val="7196822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9A98079A-86F6-EDB8-9570-FCB8B487AB12}"/>
              </a:ext>
            </a:extLst>
          </p:cNvPr>
          <p:cNvGrpSpPr/>
          <p:nvPr/>
        </p:nvGrpSpPr>
        <p:grpSpPr>
          <a:xfrm>
            <a:off x="0" y="-9148"/>
            <a:ext cx="12192000" cy="6857997"/>
            <a:chOff x="0" y="-9148"/>
            <a:chExt cx="12192000" cy="6857997"/>
          </a:xfrm>
        </p:grpSpPr>
        <p:pic>
          <p:nvPicPr>
            <p:cNvPr id="3" name="Picture 2" descr="A room with a large window and a desk with computers&#10;&#10;Description automatically generated">
              <a:extLst>
                <a:ext uri="{FF2B5EF4-FFF2-40B4-BE49-F238E27FC236}">
                  <a16:creationId xmlns:a16="http://schemas.microsoft.com/office/drawing/2014/main" id="{185B5F0A-2E82-A3D9-5BED-C08F1260F5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2836"/>
              <a:ext cx="12192000" cy="6388374"/>
            </a:xfrm>
            <a:prstGeom prst="rect">
              <a:avLst/>
            </a:prstGeom>
          </p:spPr>
        </p:pic>
        <p:sp>
          <p:nvSpPr>
            <p:cNvPr id="5" name="Rectangle 15">
              <a:extLst>
                <a:ext uri="{FF2B5EF4-FFF2-40B4-BE49-F238E27FC236}">
                  <a16:creationId xmlns:a16="http://schemas.microsoft.com/office/drawing/2014/main" id="{B36F860A-1FE0-23E0-CA9C-5C5B5E2633A1}"/>
                </a:ext>
              </a:extLst>
            </p:cNvPr>
            <p:cNvSpPr/>
            <p:nvPr/>
          </p:nvSpPr>
          <p:spPr>
            <a:xfrm>
              <a:off x="0" y="-9148"/>
              <a:ext cx="12192000" cy="6857997"/>
            </a:xfrm>
            <a:prstGeom prst="roundRect">
              <a:avLst>
                <a:gd name="adj" fmla="val 0"/>
              </a:avLst>
            </a:prstGeom>
            <a:gradFill flip="none" rotWithShape="1">
              <a:gsLst>
                <a:gs pos="44641">
                  <a:srgbClr val="E89265">
                    <a:alpha val="72000"/>
                  </a:srgbClr>
                </a:gs>
                <a:gs pos="26000">
                  <a:srgbClr val="EBAE65">
                    <a:alpha val="82000"/>
                  </a:srgbClr>
                </a:gs>
                <a:gs pos="65162">
                  <a:srgbClr val="E47465">
                    <a:alpha val="51000"/>
                  </a:srgbClr>
                </a:gs>
                <a:gs pos="87000">
                  <a:srgbClr val="E05365">
                    <a:alpha val="38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A967C63C-14EC-A22A-BDED-CDBCDF4213CF}"/>
                </a:ext>
              </a:extLst>
            </p:cNvPr>
            <p:cNvSpPr/>
            <p:nvPr/>
          </p:nvSpPr>
          <p:spPr>
            <a:xfrm>
              <a:off x="459428" y="1692482"/>
              <a:ext cx="4104456" cy="417646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pic>
          <p:nvPicPr>
            <p:cNvPr id="6" name="Picture 5">
              <a:extLst>
                <a:ext uri="{FF2B5EF4-FFF2-40B4-BE49-F238E27FC236}">
                  <a16:creationId xmlns:a16="http://schemas.microsoft.com/office/drawing/2014/main" id="{6AFC95C2-1FF4-5C5A-E1AF-00D777A1B9AA}"/>
                </a:ext>
              </a:extLst>
            </p:cNvPr>
            <p:cNvPicPr>
              <a:picLocks noChangeAspect="1"/>
            </p:cNvPicPr>
            <p:nvPr/>
          </p:nvPicPr>
          <p:blipFill>
            <a:blip r:embed="rId5"/>
            <a:stretch>
              <a:fillRect/>
            </a:stretch>
          </p:blipFill>
          <p:spPr>
            <a:xfrm>
              <a:off x="780192" y="1990711"/>
              <a:ext cx="3462928" cy="3616051"/>
            </a:xfrm>
            <a:prstGeom prst="rect">
              <a:avLst/>
            </a:prstGeom>
          </p:spPr>
        </p:pic>
        <p:sp>
          <p:nvSpPr>
            <p:cNvPr id="29" name="Rectangle: Rounded Corners 28">
              <a:extLst>
                <a:ext uri="{FF2B5EF4-FFF2-40B4-BE49-F238E27FC236}">
                  <a16:creationId xmlns:a16="http://schemas.microsoft.com/office/drawing/2014/main" id="{CA0D3F74-0AC4-7FB9-84F7-5761C4A00678}"/>
                </a:ext>
              </a:extLst>
            </p:cNvPr>
            <p:cNvSpPr/>
            <p:nvPr/>
          </p:nvSpPr>
          <p:spPr>
            <a:xfrm>
              <a:off x="2661080" y="142916"/>
              <a:ext cx="6099216" cy="935668"/>
            </a:xfrm>
            <a:prstGeom prst="roundRect">
              <a:avLst>
                <a:gd name="adj" fmla="val 50000"/>
              </a:avLst>
            </a:prstGeom>
            <a:solidFill>
              <a:schemeClr val="bg1"/>
            </a:solidFill>
            <a:ln>
              <a:solidFill>
                <a:srgbClr val="581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3200" dirty="0"/>
            </a:p>
          </p:txBody>
        </p:sp>
        <p:sp>
          <p:nvSpPr>
            <p:cNvPr id="7" name="Google Shape;121;p4">
              <a:extLst>
                <a:ext uri="{FF2B5EF4-FFF2-40B4-BE49-F238E27FC236}">
                  <a16:creationId xmlns:a16="http://schemas.microsoft.com/office/drawing/2014/main" id="{3D272ED7-1B04-5E0D-1C96-EA800553C416}"/>
                </a:ext>
              </a:extLst>
            </p:cNvPr>
            <p:cNvSpPr txBox="1"/>
            <p:nvPr/>
          </p:nvSpPr>
          <p:spPr>
            <a:xfrm>
              <a:off x="4003159" y="277254"/>
              <a:ext cx="3806248" cy="609600"/>
            </a:xfrm>
            <a:prstGeom prst="rect">
              <a:avLst/>
            </a:prstGeom>
            <a:noFill/>
            <a:ln>
              <a:noFill/>
            </a:ln>
          </p:spPr>
          <p:txBody>
            <a:bodyPr spcFirstLastPara="1" wrap="square" lIns="116350" tIns="58175" rIns="116350" bIns="58175" anchor="ctr" anchorCtr="0">
              <a:noAutofit/>
            </a:bodyPr>
            <a:lstStyle/>
            <a:p>
              <a:pPr marR="0" lvl="0" indent="0" algn="l" rtl="0">
                <a:spcBef>
                  <a:spcPts val="0"/>
                </a:spcBef>
                <a:spcAft>
                  <a:spcPts val="0"/>
                </a:spcAft>
                <a:buNone/>
              </a:pPr>
              <a:r>
                <a:rPr lang="en-US" sz="3600" b="1" dirty="0">
                  <a:solidFill>
                    <a:srgbClr val="002060"/>
                  </a:solidFill>
                  <a:latin typeface="Helvetica LT Std Cond Blk" panose="020B0806030502050204" pitchFamily="34" charset="0"/>
                  <a:ea typeface="Corbel"/>
                  <a:cs typeface="Corbel"/>
                  <a:sym typeface="Corbel"/>
                </a:rPr>
                <a:t>Self-Awareness</a:t>
              </a:r>
            </a:p>
          </p:txBody>
        </p:sp>
        <p:sp>
          <p:nvSpPr>
            <p:cNvPr id="2" name="Rectangle: Rounded Corners 1">
              <a:extLst>
                <a:ext uri="{FF2B5EF4-FFF2-40B4-BE49-F238E27FC236}">
                  <a16:creationId xmlns:a16="http://schemas.microsoft.com/office/drawing/2014/main" id="{8EB5C287-1172-E701-53F1-D310D4E5A5BD}"/>
                </a:ext>
              </a:extLst>
            </p:cNvPr>
            <p:cNvSpPr/>
            <p:nvPr/>
          </p:nvSpPr>
          <p:spPr>
            <a:xfrm>
              <a:off x="7813808" y="1928119"/>
              <a:ext cx="3602401" cy="386005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pic>
          <p:nvPicPr>
            <p:cNvPr id="4" name="Picture 3">
              <a:extLst>
                <a:ext uri="{FF2B5EF4-FFF2-40B4-BE49-F238E27FC236}">
                  <a16:creationId xmlns:a16="http://schemas.microsoft.com/office/drawing/2014/main" id="{7DB88B34-D5CE-45FD-596C-42F0236AA048}"/>
                </a:ext>
              </a:extLst>
            </p:cNvPr>
            <p:cNvPicPr>
              <a:picLocks noChangeAspect="1"/>
            </p:cNvPicPr>
            <p:nvPr/>
          </p:nvPicPr>
          <p:blipFill>
            <a:blip r:embed="rId6"/>
            <a:stretch>
              <a:fillRect/>
            </a:stretch>
          </p:blipFill>
          <p:spPr>
            <a:xfrm>
              <a:off x="8022842" y="2085044"/>
              <a:ext cx="3190127" cy="3521718"/>
            </a:xfrm>
            <a:prstGeom prst="rect">
              <a:avLst/>
            </a:prstGeom>
          </p:spPr>
        </p:pic>
        <p:sp>
          <p:nvSpPr>
            <p:cNvPr id="9" name="Speech Bubble: Rectangle 8">
              <a:extLst>
                <a:ext uri="{FF2B5EF4-FFF2-40B4-BE49-F238E27FC236}">
                  <a16:creationId xmlns:a16="http://schemas.microsoft.com/office/drawing/2014/main" id="{F4E7C8C7-96F8-E93D-6455-220CEF154795}"/>
                </a:ext>
              </a:extLst>
            </p:cNvPr>
            <p:cNvSpPr/>
            <p:nvPr/>
          </p:nvSpPr>
          <p:spPr>
            <a:xfrm>
              <a:off x="3791744" y="1484843"/>
              <a:ext cx="3836374" cy="2796102"/>
            </a:xfrm>
            <a:prstGeom prst="wedgeRectCallout">
              <a:avLst>
                <a:gd name="adj1" fmla="val -69802"/>
                <a:gd name="adj2" fmla="val 26151"/>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10" name="TextBox 9">
              <a:extLst>
                <a:ext uri="{FF2B5EF4-FFF2-40B4-BE49-F238E27FC236}">
                  <a16:creationId xmlns:a16="http://schemas.microsoft.com/office/drawing/2014/main" id="{492155E2-E0CB-1BD2-039F-2BAC98DDA3F5}"/>
                </a:ext>
              </a:extLst>
            </p:cNvPr>
            <p:cNvSpPr txBox="1"/>
            <p:nvPr/>
          </p:nvSpPr>
          <p:spPr>
            <a:xfrm>
              <a:off x="3722914" y="1607768"/>
              <a:ext cx="3770130" cy="2677656"/>
            </a:xfrm>
            <a:prstGeom prst="rect">
              <a:avLst/>
            </a:prstGeom>
            <a:noFill/>
          </p:spPr>
          <p:txBody>
            <a:bodyPr wrap="square" rtlCol="0">
              <a:spAutoFit/>
            </a:bodyPr>
            <a:lstStyle/>
            <a:p>
              <a:pPr algn="ctr"/>
              <a:r>
                <a:rPr lang="en-US" sz="2100" dirty="0">
                  <a:latin typeface="Roboto" panose="02000000000000000000" pitchFamily="2" charset="0"/>
                  <a:ea typeface="Roboto" panose="02000000000000000000" pitchFamily="2" charset="0"/>
                </a:rPr>
                <a:t>Okay, not a problem. Here is the first task for you. Start writing the journal, and make notes of your thought patterns, when it comes, and what the trigger is. And bring your journal to me in the next session.</a:t>
              </a:r>
              <a:endParaRPr lang="en-UG" sz="2100" dirty="0">
                <a:latin typeface="Roboto" panose="02000000000000000000" pitchFamily="2" charset="0"/>
                <a:ea typeface="Roboto" panose="02000000000000000000" pitchFamily="2" charset="0"/>
              </a:endParaRPr>
            </a:p>
          </p:txBody>
        </p:sp>
        <p:sp>
          <p:nvSpPr>
            <p:cNvPr id="13" name="Speech Bubble: Rectangle 12">
              <a:extLst>
                <a:ext uri="{FF2B5EF4-FFF2-40B4-BE49-F238E27FC236}">
                  <a16:creationId xmlns:a16="http://schemas.microsoft.com/office/drawing/2014/main" id="{B147A179-D87B-A7E5-4534-3009B85D0BB0}"/>
                </a:ext>
              </a:extLst>
            </p:cNvPr>
            <p:cNvSpPr/>
            <p:nvPr/>
          </p:nvSpPr>
          <p:spPr>
            <a:xfrm>
              <a:off x="5608437" y="4222488"/>
              <a:ext cx="2880320" cy="1440101"/>
            </a:xfrm>
            <a:prstGeom prst="wedgeRectCallout">
              <a:avLst>
                <a:gd name="adj1" fmla="val 75231"/>
                <a:gd name="adj2" fmla="val 41884"/>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14" name="TextBox 13">
              <a:extLst>
                <a:ext uri="{FF2B5EF4-FFF2-40B4-BE49-F238E27FC236}">
                  <a16:creationId xmlns:a16="http://schemas.microsoft.com/office/drawing/2014/main" id="{3D64A9FD-0567-C86B-A02F-5963C1AA6277}"/>
                </a:ext>
              </a:extLst>
            </p:cNvPr>
            <p:cNvSpPr txBox="1"/>
            <p:nvPr/>
          </p:nvSpPr>
          <p:spPr>
            <a:xfrm>
              <a:off x="5641628" y="4485994"/>
              <a:ext cx="2880320" cy="738664"/>
            </a:xfrm>
            <a:prstGeom prst="rect">
              <a:avLst/>
            </a:prstGeom>
            <a:noFill/>
          </p:spPr>
          <p:txBody>
            <a:bodyPr wrap="square" rtlCol="0">
              <a:spAutoFit/>
            </a:bodyPr>
            <a:lstStyle/>
            <a:p>
              <a:pPr algn="ctr"/>
              <a:r>
                <a:rPr lang="en-US" sz="2100" dirty="0">
                  <a:latin typeface="Roboto" panose="02000000000000000000" pitchFamily="2" charset="0"/>
                  <a:ea typeface="Roboto" panose="02000000000000000000" pitchFamily="2" charset="0"/>
                </a:rPr>
                <a:t>Okay, sure, I will start writing about it.</a:t>
              </a:r>
              <a:endParaRPr lang="en-UG" sz="2100" dirty="0">
                <a:latin typeface="Roboto" panose="02000000000000000000" pitchFamily="2" charset="0"/>
                <a:ea typeface="Roboto" panose="02000000000000000000" pitchFamily="2" charset="0"/>
              </a:endParaRPr>
            </a:p>
          </p:txBody>
        </p:sp>
        <p:sp>
          <p:nvSpPr>
            <p:cNvPr id="8" name="Rectangle: Rounded Corners 7">
              <a:extLst>
                <a:ext uri="{FF2B5EF4-FFF2-40B4-BE49-F238E27FC236}">
                  <a16:creationId xmlns:a16="http://schemas.microsoft.com/office/drawing/2014/main" id="{844F231B-7D24-9864-977D-66F9D9783EA8}"/>
                </a:ext>
              </a:extLst>
            </p:cNvPr>
            <p:cNvSpPr/>
            <p:nvPr/>
          </p:nvSpPr>
          <p:spPr>
            <a:xfrm>
              <a:off x="11064552"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&gt;</a:t>
              </a:r>
              <a:endParaRPr lang="en-UG" sz="3200" dirty="0"/>
            </a:p>
          </p:txBody>
        </p:sp>
        <p:sp>
          <p:nvSpPr>
            <p:cNvPr id="12" name="Rectangle: Rounded Corners 11">
              <a:extLst>
                <a:ext uri="{FF2B5EF4-FFF2-40B4-BE49-F238E27FC236}">
                  <a16:creationId xmlns:a16="http://schemas.microsoft.com/office/drawing/2014/main" id="{9A95F42A-4072-136A-24CC-06285E8807CE}"/>
                </a:ext>
              </a:extLst>
            </p:cNvPr>
            <p:cNvSpPr/>
            <p:nvPr/>
          </p:nvSpPr>
          <p:spPr>
            <a:xfrm>
              <a:off x="287800"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&lt;</a:t>
              </a:r>
              <a:endParaRPr lang="en-UG" sz="3200" dirty="0"/>
            </a:p>
          </p:txBody>
        </p:sp>
      </p:grpSp>
    </p:spTree>
    <p:custDataLst>
      <p:tags r:id="rId1"/>
    </p:custDataLst>
    <p:extLst>
      <p:ext uri="{BB962C8B-B14F-4D97-AF65-F5344CB8AC3E}">
        <p14:creationId xmlns:p14="http://schemas.microsoft.com/office/powerpoint/2010/main" val="2036131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27D10295-913A-499D-128A-A8685B3517F3}"/>
              </a:ext>
            </a:extLst>
          </p:cNvPr>
          <p:cNvGrpSpPr/>
          <p:nvPr/>
        </p:nvGrpSpPr>
        <p:grpSpPr>
          <a:xfrm>
            <a:off x="0" y="3"/>
            <a:ext cx="12192000" cy="6857997"/>
            <a:chOff x="0" y="3"/>
            <a:chExt cx="12192000" cy="6857997"/>
          </a:xfrm>
        </p:grpSpPr>
        <p:pic>
          <p:nvPicPr>
            <p:cNvPr id="6" name="Picture 5" descr="A room with a large window and a desk with computers&#10;&#10;Description automatically generated">
              <a:extLst>
                <a:ext uri="{FF2B5EF4-FFF2-40B4-BE49-F238E27FC236}">
                  <a16:creationId xmlns:a16="http://schemas.microsoft.com/office/drawing/2014/main" id="{6EB68683-62FA-036D-583B-F071A09E40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2836"/>
              <a:ext cx="12192000" cy="6388374"/>
            </a:xfrm>
            <a:prstGeom prst="rect">
              <a:avLst/>
            </a:prstGeom>
          </p:spPr>
        </p:pic>
        <p:sp>
          <p:nvSpPr>
            <p:cNvPr id="7" name="Rectangle 15">
              <a:extLst>
                <a:ext uri="{FF2B5EF4-FFF2-40B4-BE49-F238E27FC236}">
                  <a16:creationId xmlns:a16="http://schemas.microsoft.com/office/drawing/2014/main" id="{6B041930-642A-C5CC-346D-091CB5EB1482}"/>
                </a:ext>
              </a:extLst>
            </p:cNvPr>
            <p:cNvSpPr/>
            <p:nvPr/>
          </p:nvSpPr>
          <p:spPr>
            <a:xfrm>
              <a:off x="0" y="3"/>
              <a:ext cx="12192000" cy="6857997"/>
            </a:xfrm>
            <a:prstGeom prst="roundRect">
              <a:avLst>
                <a:gd name="adj" fmla="val 0"/>
              </a:avLst>
            </a:prstGeom>
            <a:gradFill flip="none" rotWithShape="1">
              <a:gsLst>
                <a:gs pos="44641">
                  <a:srgbClr val="E89265">
                    <a:alpha val="72000"/>
                  </a:srgbClr>
                </a:gs>
                <a:gs pos="26000">
                  <a:srgbClr val="EBAE65">
                    <a:alpha val="82000"/>
                  </a:srgbClr>
                </a:gs>
                <a:gs pos="65162">
                  <a:srgbClr val="E47465">
                    <a:alpha val="51000"/>
                  </a:srgbClr>
                </a:gs>
                <a:gs pos="87000">
                  <a:srgbClr val="E05365">
                    <a:alpha val="38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 name="Straight Connector 2">
              <a:extLst>
                <a:ext uri="{FF2B5EF4-FFF2-40B4-BE49-F238E27FC236}">
                  <a16:creationId xmlns:a16="http://schemas.microsoft.com/office/drawing/2014/main" id="{81DFCB68-284E-4AED-8D8B-9A7C176DE669}"/>
                </a:ext>
              </a:extLst>
            </p:cNvPr>
            <p:cNvCxnSpPr>
              <a:cxnSpLocks/>
            </p:cNvCxnSpPr>
            <p:nvPr/>
          </p:nvCxnSpPr>
          <p:spPr>
            <a:xfrm>
              <a:off x="1860481" y="4725144"/>
              <a:ext cx="8033584" cy="0"/>
            </a:xfrm>
            <a:prstGeom prst="line">
              <a:avLst/>
            </a:prstGeom>
            <a:ln w="22225">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840FA21-CFBB-26A7-4343-F119A011D0C7}"/>
                </a:ext>
              </a:extLst>
            </p:cNvPr>
            <p:cNvSpPr txBox="1"/>
            <p:nvPr/>
          </p:nvSpPr>
          <p:spPr>
            <a:xfrm>
              <a:off x="344552" y="1798223"/>
              <a:ext cx="4355451" cy="400110"/>
            </a:xfrm>
            <a:prstGeom prst="rect">
              <a:avLst/>
            </a:prstGeom>
            <a:noFill/>
          </p:spPr>
          <p:txBody>
            <a:bodyPr wrap="square" rtlCol="0">
              <a:spAutoFit/>
            </a:bodyPr>
            <a:lstStyle/>
            <a:p>
              <a:pPr algn="ctr"/>
              <a:r>
                <a:rPr lang="en-US" sz="2000" dirty="0">
                  <a:latin typeface="Helvetica LT Std Cond Blk" panose="020B0806030502050204" pitchFamily="34" charset="0"/>
                </a:rPr>
                <a:t>Select the icon to know more</a:t>
              </a:r>
              <a:endParaRPr lang="en-US" dirty="0">
                <a:latin typeface="Helvetica" pitchFamily="2" charset="0"/>
              </a:endParaRPr>
            </a:p>
          </p:txBody>
        </p:sp>
        <p:sp>
          <p:nvSpPr>
            <p:cNvPr id="2" name="Rectangle: Rounded Corners 1">
              <a:extLst>
                <a:ext uri="{FF2B5EF4-FFF2-40B4-BE49-F238E27FC236}">
                  <a16:creationId xmlns:a16="http://schemas.microsoft.com/office/drawing/2014/main" id="{BEB229B2-B3E8-D19C-F5D9-9A5CE9ABD0F5}"/>
                </a:ext>
              </a:extLst>
            </p:cNvPr>
            <p:cNvSpPr/>
            <p:nvPr/>
          </p:nvSpPr>
          <p:spPr>
            <a:xfrm>
              <a:off x="2661080" y="142916"/>
              <a:ext cx="6099216" cy="935668"/>
            </a:xfrm>
            <a:prstGeom prst="roundRect">
              <a:avLst>
                <a:gd name="adj" fmla="val 50000"/>
              </a:avLst>
            </a:prstGeom>
            <a:solidFill>
              <a:schemeClr val="bg1"/>
            </a:solidFill>
            <a:ln>
              <a:solidFill>
                <a:srgbClr val="581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3200" dirty="0"/>
            </a:p>
          </p:txBody>
        </p:sp>
        <p:sp>
          <p:nvSpPr>
            <p:cNvPr id="4" name="Google Shape;121;p4">
              <a:extLst>
                <a:ext uri="{FF2B5EF4-FFF2-40B4-BE49-F238E27FC236}">
                  <a16:creationId xmlns:a16="http://schemas.microsoft.com/office/drawing/2014/main" id="{32EDCD92-9CAB-A851-A1F2-18BD8E03E0F7}"/>
                </a:ext>
              </a:extLst>
            </p:cNvPr>
            <p:cNvSpPr txBox="1"/>
            <p:nvPr/>
          </p:nvSpPr>
          <p:spPr>
            <a:xfrm>
              <a:off x="3858335" y="268004"/>
              <a:ext cx="3734240" cy="609600"/>
            </a:xfrm>
            <a:prstGeom prst="rect">
              <a:avLst/>
            </a:prstGeom>
            <a:noFill/>
            <a:ln>
              <a:noFill/>
            </a:ln>
          </p:spPr>
          <p:txBody>
            <a:bodyPr spcFirstLastPara="1" wrap="square" lIns="116350" tIns="58175" rIns="116350" bIns="58175" anchor="ctr" anchorCtr="0">
              <a:noAutofit/>
            </a:bodyPr>
            <a:lstStyle/>
            <a:p>
              <a:pPr marR="0" lvl="0" indent="0" algn="l" rtl="0">
                <a:spcBef>
                  <a:spcPts val="0"/>
                </a:spcBef>
                <a:spcAft>
                  <a:spcPts val="0"/>
                </a:spcAft>
                <a:buNone/>
              </a:pPr>
              <a:r>
                <a:rPr lang="en-US" sz="3600" b="1" dirty="0">
                  <a:solidFill>
                    <a:srgbClr val="002060"/>
                  </a:solidFill>
                  <a:latin typeface="Helvetica LT Std Cond Blk" panose="020B0806030502050204" pitchFamily="34" charset="0"/>
                  <a:ea typeface="Corbel"/>
                  <a:cs typeface="Corbel"/>
                  <a:sym typeface="Corbel"/>
                </a:rPr>
                <a:t>Self-Awareness</a:t>
              </a:r>
            </a:p>
          </p:txBody>
        </p:sp>
        <p:grpSp>
          <p:nvGrpSpPr>
            <p:cNvPr id="32" name="Group 31">
              <a:extLst>
                <a:ext uri="{FF2B5EF4-FFF2-40B4-BE49-F238E27FC236}">
                  <a16:creationId xmlns:a16="http://schemas.microsoft.com/office/drawing/2014/main" id="{A9ABBD74-0017-A6F6-8981-CC58F880F4DE}"/>
                </a:ext>
              </a:extLst>
            </p:cNvPr>
            <p:cNvGrpSpPr/>
            <p:nvPr/>
          </p:nvGrpSpPr>
          <p:grpSpPr>
            <a:xfrm>
              <a:off x="2787252" y="2571655"/>
              <a:ext cx="6301619" cy="1912752"/>
              <a:chOff x="2787252" y="2571655"/>
              <a:chExt cx="6301619" cy="1912752"/>
            </a:xfrm>
          </p:grpSpPr>
          <p:sp>
            <p:nvSpPr>
              <p:cNvPr id="5" name="Rectangle: Rounded Corners 4">
                <a:extLst>
                  <a:ext uri="{FF2B5EF4-FFF2-40B4-BE49-F238E27FC236}">
                    <a16:creationId xmlns:a16="http://schemas.microsoft.com/office/drawing/2014/main" id="{FBA2C2E5-87E0-17A1-DD66-FACD1316E563}"/>
                  </a:ext>
                </a:extLst>
              </p:cNvPr>
              <p:cNvSpPr/>
              <p:nvPr/>
            </p:nvSpPr>
            <p:spPr>
              <a:xfrm>
                <a:off x="7176120" y="2571656"/>
                <a:ext cx="1912751" cy="1912751"/>
              </a:xfrm>
              <a:prstGeom prst="roundRect">
                <a:avLst>
                  <a:gd name="adj" fmla="val 8974"/>
                </a:avLst>
              </a:prstGeom>
              <a:solidFill>
                <a:srgbClr val="581D5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9" name="TextBox 8">
                <a:extLst>
                  <a:ext uri="{FF2B5EF4-FFF2-40B4-BE49-F238E27FC236}">
                    <a16:creationId xmlns:a16="http://schemas.microsoft.com/office/drawing/2014/main" id="{FA9E6027-5A5F-37A3-3704-1CEBC368E2BD}"/>
                  </a:ext>
                </a:extLst>
              </p:cNvPr>
              <p:cNvSpPr txBox="1"/>
              <p:nvPr/>
            </p:nvSpPr>
            <p:spPr>
              <a:xfrm>
                <a:off x="7364212" y="3531046"/>
                <a:ext cx="1586436" cy="830997"/>
              </a:xfrm>
              <a:prstGeom prst="rect">
                <a:avLst/>
              </a:prstGeom>
              <a:noFill/>
            </p:spPr>
            <p:txBody>
              <a:bodyPr wrap="square" rtlCol="0">
                <a:spAutoFit/>
              </a:bodyPr>
              <a:lstStyle/>
              <a:p>
                <a:pPr algn="ctr"/>
                <a:r>
                  <a:rPr lang="en-US" sz="2400" dirty="0">
                    <a:solidFill>
                      <a:schemeClr val="bg1"/>
                    </a:solidFill>
                  </a:rPr>
                  <a:t>Start Journaling</a:t>
                </a:r>
                <a:endParaRPr lang="en-UG" sz="2400" dirty="0">
                  <a:solidFill>
                    <a:schemeClr val="bg1"/>
                  </a:solidFill>
                </a:endParaRPr>
              </a:p>
            </p:txBody>
          </p:sp>
          <p:pic>
            <p:nvPicPr>
              <p:cNvPr id="10" name="Graphic 9" descr="Storytelling with solid fill">
                <a:extLst>
                  <a:ext uri="{FF2B5EF4-FFF2-40B4-BE49-F238E27FC236}">
                    <a16:creationId xmlns:a16="http://schemas.microsoft.com/office/drawing/2014/main" id="{F2FE8E2E-C4BF-502D-5A9E-366FA5E56F3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00020" y="2698220"/>
                <a:ext cx="664949" cy="664949"/>
              </a:xfrm>
              <a:prstGeom prst="rect">
                <a:avLst/>
              </a:prstGeom>
            </p:spPr>
          </p:pic>
          <p:sp>
            <p:nvSpPr>
              <p:cNvPr id="17" name="Rectangle: Rounded Corners 16">
                <a:extLst>
                  <a:ext uri="{FF2B5EF4-FFF2-40B4-BE49-F238E27FC236}">
                    <a16:creationId xmlns:a16="http://schemas.microsoft.com/office/drawing/2014/main" id="{9D36523E-8B14-0A9C-E931-258A9770AB35}"/>
                  </a:ext>
                </a:extLst>
              </p:cNvPr>
              <p:cNvSpPr/>
              <p:nvPr/>
            </p:nvSpPr>
            <p:spPr>
              <a:xfrm>
                <a:off x="2787252" y="2571655"/>
                <a:ext cx="1912751" cy="1912751"/>
              </a:xfrm>
              <a:prstGeom prst="roundRect">
                <a:avLst>
                  <a:gd name="adj" fmla="val 8974"/>
                </a:avLst>
              </a:prstGeom>
              <a:solidFill>
                <a:srgbClr val="581D5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20" name="Rectangle: Rounded Corners 19">
                <a:extLst>
                  <a:ext uri="{FF2B5EF4-FFF2-40B4-BE49-F238E27FC236}">
                    <a16:creationId xmlns:a16="http://schemas.microsoft.com/office/drawing/2014/main" id="{83EDA83A-193F-10E5-9A6F-BC7F08DE5A40}"/>
                  </a:ext>
                </a:extLst>
              </p:cNvPr>
              <p:cNvSpPr/>
              <p:nvPr/>
            </p:nvSpPr>
            <p:spPr>
              <a:xfrm>
                <a:off x="4991443" y="2571655"/>
                <a:ext cx="1912751" cy="1912751"/>
              </a:xfrm>
              <a:prstGeom prst="roundRect">
                <a:avLst>
                  <a:gd name="adj" fmla="val 8974"/>
                </a:avLst>
              </a:prstGeom>
              <a:solidFill>
                <a:srgbClr val="581D5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23" name="TextBox 22">
                <a:extLst>
                  <a:ext uri="{FF2B5EF4-FFF2-40B4-BE49-F238E27FC236}">
                    <a16:creationId xmlns:a16="http://schemas.microsoft.com/office/drawing/2014/main" id="{1FDD2BCB-AE62-4544-E0B8-9D6382917052}"/>
                  </a:ext>
                </a:extLst>
              </p:cNvPr>
              <p:cNvSpPr txBox="1"/>
              <p:nvPr/>
            </p:nvSpPr>
            <p:spPr>
              <a:xfrm>
                <a:off x="5156461" y="3627492"/>
                <a:ext cx="1586436" cy="830997"/>
              </a:xfrm>
              <a:prstGeom prst="rect">
                <a:avLst/>
              </a:prstGeom>
              <a:noFill/>
            </p:spPr>
            <p:txBody>
              <a:bodyPr wrap="square" rtlCol="0">
                <a:spAutoFit/>
              </a:bodyPr>
              <a:lstStyle/>
              <a:p>
                <a:pPr algn="ctr"/>
                <a:r>
                  <a:rPr lang="en-US" sz="2400" dirty="0">
                    <a:solidFill>
                      <a:schemeClr val="bg1"/>
                    </a:solidFill>
                  </a:rPr>
                  <a:t>Recognize thoughts</a:t>
                </a:r>
                <a:endParaRPr lang="en-UG" sz="2400" dirty="0">
                  <a:solidFill>
                    <a:schemeClr val="bg1"/>
                  </a:solidFill>
                </a:endParaRPr>
              </a:p>
            </p:txBody>
          </p:sp>
          <p:sp>
            <p:nvSpPr>
              <p:cNvPr id="26" name="TextBox 25">
                <a:extLst>
                  <a:ext uri="{FF2B5EF4-FFF2-40B4-BE49-F238E27FC236}">
                    <a16:creationId xmlns:a16="http://schemas.microsoft.com/office/drawing/2014/main" id="{016C8B13-4666-0F66-6D02-198284439ECA}"/>
                  </a:ext>
                </a:extLst>
              </p:cNvPr>
              <p:cNvSpPr txBox="1"/>
              <p:nvPr/>
            </p:nvSpPr>
            <p:spPr>
              <a:xfrm>
                <a:off x="2987977" y="3587045"/>
                <a:ext cx="1586436" cy="830997"/>
              </a:xfrm>
              <a:prstGeom prst="rect">
                <a:avLst/>
              </a:prstGeom>
              <a:noFill/>
            </p:spPr>
            <p:txBody>
              <a:bodyPr wrap="square" rtlCol="0">
                <a:spAutoFit/>
              </a:bodyPr>
              <a:lstStyle/>
              <a:p>
                <a:pPr algn="ctr"/>
                <a:r>
                  <a:rPr lang="en-US" sz="2400" dirty="0">
                    <a:solidFill>
                      <a:schemeClr val="bg1"/>
                    </a:solidFill>
                  </a:rPr>
                  <a:t>Be </a:t>
                </a:r>
              </a:p>
              <a:p>
                <a:pPr algn="ctr"/>
                <a:r>
                  <a:rPr lang="en-US" sz="2400" dirty="0">
                    <a:solidFill>
                      <a:schemeClr val="bg1"/>
                    </a:solidFill>
                  </a:rPr>
                  <a:t>Aware</a:t>
                </a:r>
                <a:endParaRPr lang="en-UG" sz="2400" dirty="0">
                  <a:solidFill>
                    <a:schemeClr val="bg1"/>
                  </a:solidFill>
                </a:endParaRPr>
              </a:p>
            </p:txBody>
          </p:sp>
          <p:pic>
            <p:nvPicPr>
              <p:cNvPr id="27" name="Graphic 26" descr="Thought bubble">
                <a:extLst>
                  <a:ext uri="{FF2B5EF4-FFF2-40B4-BE49-F238E27FC236}">
                    <a16:creationId xmlns:a16="http://schemas.microsoft.com/office/drawing/2014/main" id="{A925B4B4-CF19-BCF6-6FE3-A6F9F8D4DE7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47957" y="2876327"/>
                <a:ext cx="599721" cy="599721"/>
              </a:xfrm>
              <a:prstGeom prst="rect">
                <a:avLst/>
              </a:prstGeom>
            </p:spPr>
          </p:pic>
          <p:pic>
            <p:nvPicPr>
              <p:cNvPr id="29" name="Graphic 28" descr="Brain with solid fill">
                <a:extLst>
                  <a:ext uri="{FF2B5EF4-FFF2-40B4-BE49-F238E27FC236}">
                    <a16:creationId xmlns:a16="http://schemas.microsoft.com/office/drawing/2014/main" id="{BA476D7B-000A-258E-CE1F-BE9BA4D699F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3481335" y="2820047"/>
                <a:ext cx="599721" cy="599721"/>
              </a:xfrm>
              <a:prstGeom prst="rect">
                <a:avLst/>
              </a:prstGeom>
            </p:spPr>
          </p:pic>
        </p:grpSp>
        <p:sp>
          <p:nvSpPr>
            <p:cNvPr id="30" name="Rectangle: Rounded Corners 29">
              <a:extLst>
                <a:ext uri="{FF2B5EF4-FFF2-40B4-BE49-F238E27FC236}">
                  <a16:creationId xmlns:a16="http://schemas.microsoft.com/office/drawing/2014/main" id="{A7D6CFC1-D2B0-1934-2DF0-D7B9CA9DF3AC}"/>
                </a:ext>
              </a:extLst>
            </p:cNvPr>
            <p:cNvSpPr/>
            <p:nvPr/>
          </p:nvSpPr>
          <p:spPr>
            <a:xfrm>
              <a:off x="11064552"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&gt;</a:t>
              </a:r>
              <a:endParaRPr lang="en-UG" sz="3200" dirty="0"/>
            </a:p>
          </p:txBody>
        </p:sp>
        <p:sp>
          <p:nvSpPr>
            <p:cNvPr id="31" name="Rectangle: Rounded Corners 30">
              <a:extLst>
                <a:ext uri="{FF2B5EF4-FFF2-40B4-BE49-F238E27FC236}">
                  <a16:creationId xmlns:a16="http://schemas.microsoft.com/office/drawing/2014/main" id="{6CD7B0F2-989E-7743-C2C7-4A67DD24CEF3}"/>
                </a:ext>
              </a:extLst>
            </p:cNvPr>
            <p:cNvSpPr/>
            <p:nvPr/>
          </p:nvSpPr>
          <p:spPr>
            <a:xfrm>
              <a:off x="287800"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&lt;</a:t>
              </a:r>
              <a:endParaRPr lang="en-UG" sz="3200" dirty="0"/>
            </a:p>
          </p:txBody>
        </p:sp>
      </p:grpSp>
    </p:spTree>
    <p:custDataLst>
      <p:tags r:id="rId1"/>
    </p:custDataLst>
    <p:extLst>
      <p:ext uri="{BB962C8B-B14F-4D97-AF65-F5344CB8AC3E}">
        <p14:creationId xmlns:p14="http://schemas.microsoft.com/office/powerpoint/2010/main" val="41162501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0C606844-FD1C-BE1E-6F1D-5BAD9907BC35}"/>
              </a:ext>
            </a:extLst>
          </p:cNvPr>
          <p:cNvGrpSpPr/>
          <p:nvPr/>
        </p:nvGrpSpPr>
        <p:grpSpPr>
          <a:xfrm>
            <a:off x="0" y="3"/>
            <a:ext cx="12192000" cy="6857997"/>
            <a:chOff x="0" y="3"/>
            <a:chExt cx="12192000" cy="6857997"/>
          </a:xfrm>
        </p:grpSpPr>
        <p:pic>
          <p:nvPicPr>
            <p:cNvPr id="6" name="Picture 5" descr="A room with a large window and a desk with computers&#10;&#10;Description automatically generated">
              <a:extLst>
                <a:ext uri="{FF2B5EF4-FFF2-40B4-BE49-F238E27FC236}">
                  <a16:creationId xmlns:a16="http://schemas.microsoft.com/office/drawing/2014/main" id="{6EB68683-62FA-036D-583B-F071A09E40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2836"/>
              <a:ext cx="12192000" cy="6388374"/>
            </a:xfrm>
            <a:prstGeom prst="rect">
              <a:avLst/>
            </a:prstGeom>
          </p:spPr>
        </p:pic>
        <p:sp>
          <p:nvSpPr>
            <p:cNvPr id="7" name="Rectangle 15">
              <a:extLst>
                <a:ext uri="{FF2B5EF4-FFF2-40B4-BE49-F238E27FC236}">
                  <a16:creationId xmlns:a16="http://schemas.microsoft.com/office/drawing/2014/main" id="{6B041930-642A-C5CC-346D-091CB5EB1482}"/>
                </a:ext>
              </a:extLst>
            </p:cNvPr>
            <p:cNvSpPr/>
            <p:nvPr/>
          </p:nvSpPr>
          <p:spPr>
            <a:xfrm>
              <a:off x="0" y="3"/>
              <a:ext cx="12192000" cy="6857997"/>
            </a:xfrm>
            <a:prstGeom prst="roundRect">
              <a:avLst>
                <a:gd name="adj" fmla="val 0"/>
              </a:avLst>
            </a:prstGeom>
            <a:gradFill flip="none" rotWithShape="1">
              <a:gsLst>
                <a:gs pos="44641">
                  <a:srgbClr val="E89265">
                    <a:alpha val="72000"/>
                  </a:srgbClr>
                </a:gs>
                <a:gs pos="26000">
                  <a:srgbClr val="EBAE65">
                    <a:alpha val="82000"/>
                  </a:srgbClr>
                </a:gs>
                <a:gs pos="65162">
                  <a:srgbClr val="E47465">
                    <a:alpha val="51000"/>
                  </a:srgbClr>
                </a:gs>
                <a:gs pos="87000">
                  <a:srgbClr val="E05365">
                    <a:alpha val="38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 name="Straight Connector 2">
              <a:extLst>
                <a:ext uri="{FF2B5EF4-FFF2-40B4-BE49-F238E27FC236}">
                  <a16:creationId xmlns:a16="http://schemas.microsoft.com/office/drawing/2014/main" id="{81DFCB68-284E-4AED-8D8B-9A7C176DE669}"/>
                </a:ext>
              </a:extLst>
            </p:cNvPr>
            <p:cNvCxnSpPr>
              <a:cxnSpLocks/>
            </p:cNvCxnSpPr>
            <p:nvPr/>
          </p:nvCxnSpPr>
          <p:spPr>
            <a:xfrm>
              <a:off x="1860481" y="4725144"/>
              <a:ext cx="8033584" cy="0"/>
            </a:xfrm>
            <a:prstGeom prst="line">
              <a:avLst/>
            </a:prstGeom>
            <a:ln w="22225">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840FA21-CFBB-26A7-4343-F119A011D0C7}"/>
                </a:ext>
              </a:extLst>
            </p:cNvPr>
            <p:cNvSpPr txBox="1"/>
            <p:nvPr/>
          </p:nvSpPr>
          <p:spPr>
            <a:xfrm>
              <a:off x="344552" y="1798223"/>
              <a:ext cx="4355451" cy="400110"/>
            </a:xfrm>
            <a:prstGeom prst="rect">
              <a:avLst/>
            </a:prstGeom>
            <a:noFill/>
          </p:spPr>
          <p:txBody>
            <a:bodyPr wrap="square" rtlCol="0">
              <a:spAutoFit/>
            </a:bodyPr>
            <a:lstStyle/>
            <a:p>
              <a:pPr algn="ctr"/>
              <a:r>
                <a:rPr lang="en-US" sz="2000" dirty="0">
                  <a:latin typeface="Helvetica LT Std Cond Blk" panose="020B0806030502050204" pitchFamily="34" charset="0"/>
                </a:rPr>
                <a:t>Select the icon to know more</a:t>
              </a:r>
              <a:endParaRPr lang="en-US" dirty="0">
                <a:latin typeface="Helvetica" pitchFamily="2" charset="0"/>
              </a:endParaRPr>
            </a:p>
          </p:txBody>
        </p:sp>
        <p:sp>
          <p:nvSpPr>
            <p:cNvPr id="2" name="Rectangle: Rounded Corners 1">
              <a:extLst>
                <a:ext uri="{FF2B5EF4-FFF2-40B4-BE49-F238E27FC236}">
                  <a16:creationId xmlns:a16="http://schemas.microsoft.com/office/drawing/2014/main" id="{BEB229B2-B3E8-D19C-F5D9-9A5CE9ABD0F5}"/>
                </a:ext>
              </a:extLst>
            </p:cNvPr>
            <p:cNvSpPr/>
            <p:nvPr/>
          </p:nvSpPr>
          <p:spPr>
            <a:xfrm>
              <a:off x="2661080" y="142916"/>
              <a:ext cx="6099216" cy="935668"/>
            </a:xfrm>
            <a:prstGeom prst="roundRect">
              <a:avLst>
                <a:gd name="adj" fmla="val 50000"/>
              </a:avLst>
            </a:prstGeom>
            <a:solidFill>
              <a:schemeClr val="bg1"/>
            </a:solidFill>
            <a:ln>
              <a:solidFill>
                <a:srgbClr val="581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3200" dirty="0"/>
            </a:p>
          </p:txBody>
        </p:sp>
        <p:sp>
          <p:nvSpPr>
            <p:cNvPr id="4" name="Google Shape;121;p4">
              <a:extLst>
                <a:ext uri="{FF2B5EF4-FFF2-40B4-BE49-F238E27FC236}">
                  <a16:creationId xmlns:a16="http://schemas.microsoft.com/office/drawing/2014/main" id="{32EDCD92-9CAB-A851-A1F2-18BD8E03E0F7}"/>
                </a:ext>
              </a:extLst>
            </p:cNvPr>
            <p:cNvSpPr txBox="1"/>
            <p:nvPr/>
          </p:nvSpPr>
          <p:spPr>
            <a:xfrm>
              <a:off x="3858335" y="268004"/>
              <a:ext cx="3734240" cy="609600"/>
            </a:xfrm>
            <a:prstGeom prst="rect">
              <a:avLst/>
            </a:prstGeom>
            <a:noFill/>
            <a:ln>
              <a:noFill/>
            </a:ln>
          </p:spPr>
          <p:txBody>
            <a:bodyPr spcFirstLastPara="1" wrap="square" lIns="116350" tIns="58175" rIns="116350" bIns="58175" anchor="ctr" anchorCtr="0">
              <a:noAutofit/>
            </a:bodyPr>
            <a:lstStyle/>
            <a:p>
              <a:pPr marR="0" lvl="0" indent="0" algn="l" rtl="0">
                <a:spcBef>
                  <a:spcPts val="0"/>
                </a:spcBef>
                <a:spcAft>
                  <a:spcPts val="0"/>
                </a:spcAft>
                <a:buNone/>
              </a:pPr>
              <a:r>
                <a:rPr lang="en-US" sz="3600" b="1" dirty="0">
                  <a:solidFill>
                    <a:srgbClr val="002060"/>
                  </a:solidFill>
                  <a:latin typeface="Helvetica LT Std Cond Blk" panose="020B0806030502050204" pitchFamily="34" charset="0"/>
                  <a:ea typeface="Corbel"/>
                  <a:cs typeface="Corbel"/>
                  <a:sym typeface="Corbel"/>
                </a:rPr>
                <a:t>Self-Awareness</a:t>
              </a:r>
            </a:p>
          </p:txBody>
        </p:sp>
        <p:sp>
          <p:nvSpPr>
            <p:cNvPr id="5" name="Rectangle: Rounded Corners 4">
              <a:extLst>
                <a:ext uri="{FF2B5EF4-FFF2-40B4-BE49-F238E27FC236}">
                  <a16:creationId xmlns:a16="http://schemas.microsoft.com/office/drawing/2014/main" id="{FBA2C2E5-87E0-17A1-DD66-FACD1316E563}"/>
                </a:ext>
              </a:extLst>
            </p:cNvPr>
            <p:cNvSpPr/>
            <p:nvPr/>
          </p:nvSpPr>
          <p:spPr>
            <a:xfrm>
              <a:off x="7176120" y="2571656"/>
              <a:ext cx="1912751" cy="1912751"/>
            </a:xfrm>
            <a:prstGeom prst="roundRect">
              <a:avLst>
                <a:gd name="adj" fmla="val 8974"/>
              </a:avLst>
            </a:prstGeom>
            <a:solidFill>
              <a:srgbClr val="581D5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9" name="TextBox 8">
              <a:extLst>
                <a:ext uri="{FF2B5EF4-FFF2-40B4-BE49-F238E27FC236}">
                  <a16:creationId xmlns:a16="http://schemas.microsoft.com/office/drawing/2014/main" id="{FA9E6027-5A5F-37A3-3704-1CEBC368E2BD}"/>
                </a:ext>
              </a:extLst>
            </p:cNvPr>
            <p:cNvSpPr txBox="1"/>
            <p:nvPr/>
          </p:nvSpPr>
          <p:spPr>
            <a:xfrm>
              <a:off x="7364212" y="3531046"/>
              <a:ext cx="1586436" cy="830997"/>
            </a:xfrm>
            <a:prstGeom prst="rect">
              <a:avLst/>
            </a:prstGeom>
            <a:noFill/>
          </p:spPr>
          <p:txBody>
            <a:bodyPr wrap="square" rtlCol="0">
              <a:spAutoFit/>
            </a:bodyPr>
            <a:lstStyle/>
            <a:p>
              <a:pPr algn="ctr"/>
              <a:r>
                <a:rPr lang="en-US" sz="2400" dirty="0">
                  <a:solidFill>
                    <a:schemeClr val="bg1"/>
                  </a:solidFill>
                </a:rPr>
                <a:t>Start Journaling</a:t>
              </a:r>
              <a:endParaRPr lang="en-UG" sz="2400" dirty="0">
                <a:solidFill>
                  <a:schemeClr val="bg1"/>
                </a:solidFill>
              </a:endParaRPr>
            </a:p>
          </p:txBody>
        </p:sp>
        <p:pic>
          <p:nvPicPr>
            <p:cNvPr id="10" name="Graphic 9" descr="Storytelling with solid fill">
              <a:extLst>
                <a:ext uri="{FF2B5EF4-FFF2-40B4-BE49-F238E27FC236}">
                  <a16:creationId xmlns:a16="http://schemas.microsoft.com/office/drawing/2014/main" id="{F2FE8E2E-C4BF-502D-5A9E-366FA5E56F3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00020" y="2698220"/>
              <a:ext cx="664949" cy="664949"/>
            </a:xfrm>
            <a:prstGeom prst="rect">
              <a:avLst/>
            </a:prstGeom>
          </p:spPr>
        </p:pic>
        <p:sp>
          <p:nvSpPr>
            <p:cNvPr id="17" name="Rectangle: Rounded Corners 16">
              <a:extLst>
                <a:ext uri="{FF2B5EF4-FFF2-40B4-BE49-F238E27FC236}">
                  <a16:creationId xmlns:a16="http://schemas.microsoft.com/office/drawing/2014/main" id="{9D36523E-8B14-0A9C-E931-258A9770AB35}"/>
                </a:ext>
              </a:extLst>
            </p:cNvPr>
            <p:cNvSpPr/>
            <p:nvPr/>
          </p:nvSpPr>
          <p:spPr>
            <a:xfrm>
              <a:off x="2787252" y="2571655"/>
              <a:ext cx="1912751" cy="1912751"/>
            </a:xfrm>
            <a:prstGeom prst="roundRect">
              <a:avLst>
                <a:gd name="adj" fmla="val 8974"/>
              </a:avLst>
            </a:prstGeom>
            <a:solidFill>
              <a:schemeClr val="bg1"/>
            </a:solidFill>
            <a:ln>
              <a:solidFill>
                <a:srgbClr val="581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20" name="Rectangle: Rounded Corners 19">
              <a:extLst>
                <a:ext uri="{FF2B5EF4-FFF2-40B4-BE49-F238E27FC236}">
                  <a16:creationId xmlns:a16="http://schemas.microsoft.com/office/drawing/2014/main" id="{83EDA83A-193F-10E5-9A6F-BC7F08DE5A40}"/>
                </a:ext>
              </a:extLst>
            </p:cNvPr>
            <p:cNvSpPr/>
            <p:nvPr/>
          </p:nvSpPr>
          <p:spPr>
            <a:xfrm>
              <a:off x="4991443" y="2571655"/>
              <a:ext cx="1912751" cy="1912751"/>
            </a:xfrm>
            <a:prstGeom prst="roundRect">
              <a:avLst>
                <a:gd name="adj" fmla="val 8974"/>
              </a:avLst>
            </a:prstGeom>
            <a:solidFill>
              <a:srgbClr val="581D5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23" name="TextBox 22">
              <a:extLst>
                <a:ext uri="{FF2B5EF4-FFF2-40B4-BE49-F238E27FC236}">
                  <a16:creationId xmlns:a16="http://schemas.microsoft.com/office/drawing/2014/main" id="{1FDD2BCB-AE62-4544-E0B8-9D6382917052}"/>
                </a:ext>
              </a:extLst>
            </p:cNvPr>
            <p:cNvSpPr txBox="1"/>
            <p:nvPr/>
          </p:nvSpPr>
          <p:spPr>
            <a:xfrm>
              <a:off x="5156461" y="3627492"/>
              <a:ext cx="1586436" cy="830997"/>
            </a:xfrm>
            <a:prstGeom prst="rect">
              <a:avLst/>
            </a:prstGeom>
            <a:noFill/>
          </p:spPr>
          <p:txBody>
            <a:bodyPr wrap="square" rtlCol="0">
              <a:spAutoFit/>
            </a:bodyPr>
            <a:lstStyle/>
            <a:p>
              <a:pPr algn="ctr"/>
              <a:r>
                <a:rPr lang="en-US" sz="2400" dirty="0">
                  <a:solidFill>
                    <a:schemeClr val="bg1"/>
                  </a:solidFill>
                </a:rPr>
                <a:t>Recognize thoughts</a:t>
              </a:r>
              <a:endParaRPr lang="en-UG" sz="2400" dirty="0">
                <a:solidFill>
                  <a:schemeClr val="bg1"/>
                </a:solidFill>
              </a:endParaRPr>
            </a:p>
          </p:txBody>
        </p:sp>
        <p:sp>
          <p:nvSpPr>
            <p:cNvPr id="26" name="TextBox 25">
              <a:extLst>
                <a:ext uri="{FF2B5EF4-FFF2-40B4-BE49-F238E27FC236}">
                  <a16:creationId xmlns:a16="http://schemas.microsoft.com/office/drawing/2014/main" id="{016C8B13-4666-0F66-6D02-198284439ECA}"/>
                </a:ext>
              </a:extLst>
            </p:cNvPr>
            <p:cNvSpPr txBox="1"/>
            <p:nvPr/>
          </p:nvSpPr>
          <p:spPr>
            <a:xfrm>
              <a:off x="2987977" y="3587045"/>
              <a:ext cx="1586436" cy="830997"/>
            </a:xfrm>
            <a:prstGeom prst="rect">
              <a:avLst/>
            </a:prstGeom>
            <a:noFill/>
          </p:spPr>
          <p:txBody>
            <a:bodyPr wrap="square" rtlCol="0">
              <a:spAutoFit/>
            </a:bodyPr>
            <a:lstStyle/>
            <a:p>
              <a:pPr algn="ctr"/>
              <a:r>
                <a:rPr lang="en-US" sz="2400" dirty="0"/>
                <a:t>Be </a:t>
              </a:r>
            </a:p>
            <a:p>
              <a:pPr algn="ctr"/>
              <a:r>
                <a:rPr lang="en-US" sz="2400" dirty="0"/>
                <a:t>Aware</a:t>
              </a:r>
              <a:endParaRPr lang="en-UG" sz="2400" dirty="0"/>
            </a:p>
          </p:txBody>
        </p:sp>
        <p:sp>
          <p:nvSpPr>
            <p:cNvPr id="8" name="Rectangle: Rounded Corners 7">
              <a:extLst>
                <a:ext uri="{FF2B5EF4-FFF2-40B4-BE49-F238E27FC236}">
                  <a16:creationId xmlns:a16="http://schemas.microsoft.com/office/drawing/2014/main" id="{A5D8DD2D-094F-C95B-6569-7E258BB7DB28}"/>
                </a:ext>
              </a:extLst>
            </p:cNvPr>
            <p:cNvSpPr/>
            <p:nvPr/>
          </p:nvSpPr>
          <p:spPr>
            <a:xfrm>
              <a:off x="1718138" y="4845003"/>
              <a:ext cx="8755724" cy="1922771"/>
            </a:xfrm>
            <a:prstGeom prst="roundRect">
              <a:avLst>
                <a:gd name="adj" fmla="val 8021"/>
              </a:avLst>
            </a:prstGeom>
            <a:solidFill>
              <a:srgbClr val="FFFCF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79E6A68-9891-B2CE-CF20-56FF7B567ACF}"/>
                </a:ext>
              </a:extLst>
            </p:cNvPr>
            <p:cNvSpPr txBox="1"/>
            <p:nvPr/>
          </p:nvSpPr>
          <p:spPr>
            <a:xfrm>
              <a:off x="2660442" y="5579924"/>
              <a:ext cx="6795341" cy="461665"/>
            </a:xfrm>
            <a:prstGeom prst="rect">
              <a:avLst/>
            </a:prstGeom>
            <a:noFill/>
          </p:spPr>
          <p:txBody>
            <a:bodyPr wrap="square" rtlCol="0">
              <a:spAutoFit/>
            </a:bodyPr>
            <a:lstStyle/>
            <a:p>
              <a:pPr algn="ctr"/>
              <a:r>
                <a:rPr lang="en-US" sz="2400" b="0" i="0" dirty="0">
                  <a:solidFill>
                    <a:srgbClr val="343541"/>
                  </a:solidFill>
                  <a:effectLst/>
                  <a:latin typeface="Söhne"/>
                </a:rPr>
                <a:t>Becoming aware of the negative or limiting beliefs.</a:t>
              </a:r>
              <a:endParaRPr lang="en-US" sz="2000" dirty="0">
                <a:solidFill>
                  <a:schemeClr val="tx1">
                    <a:lumMod val="85000"/>
                    <a:lumOff val="15000"/>
                  </a:schemeClr>
                </a:solidFill>
                <a:latin typeface="Helvetica" pitchFamily="2" charset="0"/>
              </a:endParaRPr>
            </a:p>
          </p:txBody>
        </p:sp>
        <p:pic>
          <p:nvPicPr>
            <p:cNvPr id="12" name="Graphic 11" descr="Thought bubble">
              <a:extLst>
                <a:ext uri="{FF2B5EF4-FFF2-40B4-BE49-F238E27FC236}">
                  <a16:creationId xmlns:a16="http://schemas.microsoft.com/office/drawing/2014/main" id="{93C06875-725F-81A4-37B5-0D0D5AA5FDA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47957" y="2876327"/>
              <a:ext cx="599721" cy="599721"/>
            </a:xfrm>
            <a:prstGeom prst="rect">
              <a:avLst/>
            </a:prstGeom>
          </p:spPr>
        </p:pic>
        <p:pic>
          <p:nvPicPr>
            <p:cNvPr id="13" name="Graphic 12" descr="Brain with solid fill">
              <a:extLst>
                <a:ext uri="{FF2B5EF4-FFF2-40B4-BE49-F238E27FC236}">
                  <a16:creationId xmlns:a16="http://schemas.microsoft.com/office/drawing/2014/main" id="{21559E1E-6E48-ABFF-0086-85559249EF3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3481335" y="2820047"/>
              <a:ext cx="599721" cy="599721"/>
            </a:xfrm>
            <a:prstGeom prst="rect">
              <a:avLst/>
            </a:prstGeom>
          </p:spPr>
        </p:pic>
        <p:sp>
          <p:nvSpPr>
            <p:cNvPr id="14" name="Rectangle: Rounded Corners 13">
              <a:extLst>
                <a:ext uri="{FF2B5EF4-FFF2-40B4-BE49-F238E27FC236}">
                  <a16:creationId xmlns:a16="http://schemas.microsoft.com/office/drawing/2014/main" id="{1540E5D0-FFC7-580B-32AA-F0062D6BB8FB}"/>
                </a:ext>
              </a:extLst>
            </p:cNvPr>
            <p:cNvSpPr/>
            <p:nvPr/>
          </p:nvSpPr>
          <p:spPr>
            <a:xfrm>
              <a:off x="11064552"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&gt;</a:t>
              </a:r>
              <a:endParaRPr lang="en-UG" sz="3200" dirty="0"/>
            </a:p>
          </p:txBody>
        </p:sp>
        <p:sp>
          <p:nvSpPr>
            <p:cNvPr id="15" name="Rectangle: Rounded Corners 14">
              <a:extLst>
                <a:ext uri="{FF2B5EF4-FFF2-40B4-BE49-F238E27FC236}">
                  <a16:creationId xmlns:a16="http://schemas.microsoft.com/office/drawing/2014/main" id="{EA917621-E2AD-86BE-CFEC-B469B98803E4}"/>
                </a:ext>
              </a:extLst>
            </p:cNvPr>
            <p:cNvSpPr/>
            <p:nvPr/>
          </p:nvSpPr>
          <p:spPr>
            <a:xfrm>
              <a:off x="287800"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&lt;</a:t>
              </a:r>
              <a:endParaRPr lang="en-UG" sz="3200" dirty="0"/>
            </a:p>
          </p:txBody>
        </p:sp>
      </p:grpSp>
    </p:spTree>
    <p:custDataLst>
      <p:tags r:id="rId1"/>
    </p:custDataLst>
    <p:extLst>
      <p:ext uri="{BB962C8B-B14F-4D97-AF65-F5344CB8AC3E}">
        <p14:creationId xmlns:p14="http://schemas.microsoft.com/office/powerpoint/2010/main" val="16943874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6DC620DE-5ABB-2654-27A1-470EB2470193}"/>
              </a:ext>
            </a:extLst>
          </p:cNvPr>
          <p:cNvGrpSpPr/>
          <p:nvPr/>
        </p:nvGrpSpPr>
        <p:grpSpPr>
          <a:xfrm>
            <a:off x="0" y="3"/>
            <a:ext cx="12192000" cy="6857997"/>
            <a:chOff x="0" y="3"/>
            <a:chExt cx="12192000" cy="6857997"/>
          </a:xfrm>
        </p:grpSpPr>
        <p:pic>
          <p:nvPicPr>
            <p:cNvPr id="6" name="Picture 5" descr="A room with a large window and a desk with computers&#10;&#10;Description automatically generated">
              <a:extLst>
                <a:ext uri="{FF2B5EF4-FFF2-40B4-BE49-F238E27FC236}">
                  <a16:creationId xmlns:a16="http://schemas.microsoft.com/office/drawing/2014/main" id="{6EB68683-62FA-036D-583B-F071A09E40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2836"/>
              <a:ext cx="12192000" cy="6388374"/>
            </a:xfrm>
            <a:prstGeom prst="rect">
              <a:avLst/>
            </a:prstGeom>
          </p:spPr>
        </p:pic>
        <p:sp>
          <p:nvSpPr>
            <p:cNvPr id="7" name="Rectangle 15">
              <a:extLst>
                <a:ext uri="{FF2B5EF4-FFF2-40B4-BE49-F238E27FC236}">
                  <a16:creationId xmlns:a16="http://schemas.microsoft.com/office/drawing/2014/main" id="{6B041930-642A-C5CC-346D-091CB5EB1482}"/>
                </a:ext>
              </a:extLst>
            </p:cNvPr>
            <p:cNvSpPr/>
            <p:nvPr/>
          </p:nvSpPr>
          <p:spPr>
            <a:xfrm>
              <a:off x="0" y="3"/>
              <a:ext cx="12192000" cy="6857997"/>
            </a:xfrm>
            <a:prstGeom prst="roundRect">
              <a:avLst>
                <a:gd name="adj" fmla="val 0"/>
              </a:avLst>
            </a:prstGeom>
            <a:gradFill flip="none" rotWithShape="1">
              <a:gsLst>
                <a:gs pos="44641">
                  <a:srgbClr val="E89265">
                    <a:alpha val="72000"/>
                  </a:srgbClr>
                </a:gs>
                <a:gs pos="26000">
                  <a:srgbClr val="EBAE65">
                    <a:alpha val="82000"/>
                  </a:srgbClr>
                </a:gs>
                <a:gs pos="65162">
                  <a:srgbClr val="E47465">
                    <a:alpha val="51000"/>
                  </a:srgbClr>
                </a:gs>
                <a:gs pos="87000">
                  <a:srgbClr val="E05365">
                    <a:alpha val="38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 name="Straight Connector 2">
              <a:extLst>
                <a:ext uri="{FF2B5EF4-FFF2-40B4-BE49-F238E27FC236}">
                  <a16:creationId xmlns:a16="http://schemas.microsoft.com/office/drawing/2014/main" id="{81DFCB68-284E-4AED-8D8B-9A7C176DE669}"/>
                </a:ext>
              </a:extLst>
            </p:cNvPr>
            <p:cNvCxnSpPr>
              <a:cxnSpLocks/>
            </p:cNvCxnSpPr>
            <p:nvPr/>
          </p:nvCxnSpPr>
          <p:spPr>
            <a:xfrm>
              <a:off x="1860481" y="4725144"/>
              <a:ext cx="8033584" cy="0"/>
            </a:xfrm>
            <a:prstGeom prst="line">
              <a:avLst/>
            </a:prstGeom>
            <a:ln w="22225">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840FA21-CFBB-26A7-4343-F119A011D0C7}"/>
                </a:ext>
              </a:extLst>
            </p:cNvPr>
            <p:cNvSpPr txBox="1"/>
            <p:nvPr/>
          </p:nvSpPr>
          <p:spPr>
            <a:xfrm>
              <a:off x="344552" y="1798223"/>
              <a:ext cx="4355451" cy="400110"/>
            </a:xfrm>
            <a:prstGeom prst="rect">
              <a:avLst/>
            </a:prstGeom>
            <a:noFill/>
          </p:spPr>
          <p:txBody>
            <a:bodyPr wrap="square" rtlCol="0">
              <a:spAutoFit/>
            </a:bodyPr>
            <a:lstStyle/>
            <a:p>
              <a:pPr algn="ctr"/>
              <a:r>
                <a:rPr lang="en-US" sz="2000" dirty="0">
                  <a:latin typeface="Helvetica LT Std Cond Blk" panose="020B0806030502050204" pitchFamily="34" charset="0"/>
                </a:rPr>
                <a:t>Select the icon to know more</a:t>
              </a:r>
              <a:endParaRPr lang="en-US" dirty="0">
                <a:latin typeface="Helvetica" pitchFamily="2" charset="0"/>
              </a:endParaRPr>
            </a:p>
          </p:txBody>
        </p:sp>
        <p:sp>
          <p:nvSpPr>
            <p:cNvPr id="2" name="Rectangle: Rounded Corners 1">
              <a:extLst>
                <a:ext uri="{FF2B5EF4-FFF2-40B4-BE49-F238E27FC236}">
                  <a16:creationId xmlns:a16="http://schemas.microsoft.com/office/drawing/2014/main" id="{BEB229B2-B3E8-D19C-F5D9-9A5CE9ABD0F5}"/>
                </a:ext>
              </a:extLst>
            </p:cNvPr>
            <p:cNvSpPr/>
            <p:nvPr/>
          </p:nvSpPr>
          <p:spPr>
            <a:xfrm>
              <a:off x="2661080" y="142916"/>
              <a:ext cx="6099216" cy="935668"/>
            </a:xfrm>
            <a:prstGeom prst="roundRect">
              <a:avLst>
                <a:gd name="adj" fmla="val 50000"/>
              </a:avLst>
            </a:prstGeom>
            <a:solidFill>
              <a:schemeClr val="bg1"/>
            </a:solidFill>
            <a:ln>
              <a:solidFill>
                <a:srgbClr val="581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3200" dirty="0"/>
            </a:p>
          </p:txBody>
        </p:sp>
        <p:sp>
          <p:nvSpPr>
            <p:cNvPr id="4" name="Google Shape;121;p4">
              <a:extLst>
                <a:ext uri="{FF2B5EF4-FFF2-40B4-BE49-F238E27FC236}">
                  <a16:creationId xmlns:a16="http://schemas.microsoft.com/office/drawing/2014/main" id="{32EDCD92-9CAB-A851-A1F2-18BD8E03E0F7}"/>
                </a:ext>
              </a:extLst>
            </p:cNvPr>
            <p:cNvSpPr txBox="1"/>
            <p:nvPr/>
          </p:nvSpPr>
          <p:spPr>
            <a:xfrm>
              <a:off x="3858335" y="268004"/>
              <a:ext cx="3734240" cy="609600"/>
            </a:xfrm>
            <a:prstGeom prst="rect">
              <a:avLst/>
            </a:prstGeom>
            <a:noFill/>
            <a:ln>
              <a:noFill/>
            </a:ln>
          </p:spPr>
          <p:txBody>
            <a:bodyPr spcFirstLastPara="1" wrap="square" lIns="116350" tIns="58175" rIns="116350" bIns="58175" anchor="ctr" anchorCtr="0">
              <a:noAutofit/>
            </a:bodyPr>
            <a:lstStyle/>
            <a:p>
              <a:pPr marR="0" lvl="0" indent="0" algn="l" rtl="0">
                <a:spcBef>
                  <a:spcPts val="0"/>
                </a:spcBef>
                <a:spcAft>
                  <a:spcPts val="0"/>
                </a:spcAft>
                <a:buNone/>
              </a:pPr>
              <a:r>
                <a:rPr lang="en-US" sz="3600" b="1" dirty="0">
                  <a:solidFill>
                    <a:srgbClr val="002060"/>
                  </a:solidFill>
                  <a:latin typeface="Helvetica LT Std Cond Blk" panose="020B0806030502050204" pitchFamily="34" charset="0"/>
                  <a:ea typeface="Corbel"/>
                  <a:cs typeface="Corbel"/>
                  <a:sym typeface="Corbel"/>
                </a:rPr>
                <a:t>Self-Awareness</a:t>
              </a:r>
            </a:p>
          </p:txBody>
        </p:sp>
        <p:sp>
          <p:nvSpPr>
            <p:cNvPr id="5" name="Rectangle: Rounded Corners 4">
              <a:extLst>
                <a:ext uri="{FF2B5EF4-FFF2-40B4-BE49-F238E27FC236}">
                  <a16:creationId xmlns:a16="http://schemas.microsoft.com/office/drawing/2014/main" id="{FBA2C2E5-87E0-17A1-DD66-FACD1316E563}"/>
                </a:ext>
              </a:extLst>
            </p:cNvPr>
            <p:cNvSpPr/>
            <p:nvPr/>
          </p:nvSpPr>
          <p:spPr>
            <a:xfrm>
              <a:off x="7176120" y="2571656"/>
              <a:ext cx="1912751" cy="1912751"/>
            </a:xfrm>
            <a:prstGeom prst="roundRect">
              <a:avLst>
                <a:gd name="adj" fmla="val 8974"/>
              </a:avLst>
            </a:prstGeom>
            <a:solidFill>
              <a:srgbClr val="581D5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9" name="TextBox 8">
              <a:extLst>
                <a:ext uri="{FF2B5EF4-FFF2-40B4-BE49-F238E27FC236}">
                  <a16:creationId xmlns:a16="http://schemas.microsoft.com/office/drawing/2014/main" id="{FA9E6027-5A5F-37A3-3704-1CEBC368E2BD}"/>
                </a:ext>
              </a:extLst>
            </p:cNvPr>
            <p:cNvSpPr txBox="1"/>
            <p:nvPr/>
          </p:nvSpPr>
          <p:spPr>
            <a:xfrm>
              <a:off x="7364212" y="3531046"/>
              <a:ext cx="1586436" cy="830997"/>
            </a:xfrm>
            <a:prstGeom prst="rect">
              <a:avLst/>
            </a:prstGeom>
            <a:noFill/>
          </p:spPr>
          <p:txBody>
            <a:bodyPr wrap="square" rtlCol="0">
              <a:spAutoFit/>
            </a:bodyPr>
            <a:lstStyle/>
            <a:p>
              <a:pPr algn="ctr"/>
              <a:r>
                <a:rPr lang="en-US" sz="2400" dirty="0">
                  <a:solidFill>
                    <a:schemeClr val="bg1"/>
                  </a:solidFill>
                </a:rPr>
                <a:t>Start Journaling</a:t>
              </a:r>
              <a:endParaRPr lang="en-UG" sz="2400" dirty="0">
                <a:solidFill>
                  <a:schemeClr val="bg1"/>
                </a:solidFill>
              </a:endParaRPr>
            </a:p>
          </p:txBody>
        </p:sp>
        <p:pic>
          <p:nvPicPr>
            <p:cNvPr id="10" name="Graphic 9" descr="Storytelling with solid fill">
              <a:extLst>
                <a:ext uri="{FF2B5EF4-FFF2-40B4-BE49-F238E27FC236}">
                  <a16:creationId xmlns:a16="http://schemas.microsoft.com/office/drawing/2014/main" id="{F2FE8E2E-C4BF-502D-5A9E-366FA5E56F3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00020" y="2698220"/>
              <a:ext cx="664949" cy="664949"/>
            </a:xfrm>
            <a:prstGeom prst="rect">
              <a:avLst/>
            </a:prstGeom>
          </p:spPr>
        </p:pic>
        <p:sp>
          <p:nvSpPr>
            <p:cNvPr id="17" name="Rectangle: Rounded Corners 16">
              <a:extLst>
                <a:ext uri="{FF2B5EF4-FFF2-40B4-BE49-F238E27FC236}">
                  <a16:creationId xmlns:a16="http://schemas.microsoft.com/office/drawing/2014/main" id="{9D36523E-8B14-0A9C-E931-258A9770AB35}"/>
                </a:ext>
              </a:extLst>
            </p:cNvPr>
            <p:cNvSpPr/>
            <p:nvPr/>
          </p:nvSpPr>
          <p:spPr>
            <a:xfrm>
              <a:off x="2787252" y="2571655"/>
              <a:ext cx="1912751" cy="1912751"/>
            </a:xfrm>
            <a:prstGeom prst="roundRect">
              <a:avLst>
                <a:gd name="adj" fmla="val 8974"/>
              </a:avLst>
            </a:prstGeom>
            <a:solidFill>
              <a:srgbClr val="581D55"/>
            </a:solidFill>
            <a:ln>
              <a:solidFill>
                <a:srgbClr val="581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20" name="Rectangle: Rounded Corners 19">
              <a:extLst>
                <a:ext uri="{FF2B5EF4-FFF2-40B4-BE49-F238E27FC236}">
                  <a16:creationId xmlns:a16="http://schemas.microsoft.com/office/drawing/2014/main" id="{83EDA83A-193F-10E5-9A6F-BC7F08DE5A40}"/>
                </a:ext>
              </a:extLst>
            </p:cNvPr>
            <p:cNvSpPr/>
            <p:nvPr/>
          </p:nvSpPr>
          <p:spPr>
            <a:xfrm>
              <a:off x="4991443" y="2571655"/>
              <a:ext cx="1912751" cy="1912751"/>
            </a:xfrm>
            <a:prstGeom prst="roundRect">
              <a:avLst>
                <a:gd name="adj" fmla="val 8974"/>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23" name="TextBox 22">
              <a:extLst>
                <a:ext uri="{FF2B5EF4-FFF2-40B4-BE49-F238E27FC236}">
                  <a16:creationId xmlns:a16="http://schemas.microsoft.com/office/drawing/2014/main" id="{1FDD2BCB-AE62-4544-E0B8-9D6382917052}"/>
                </a:ext>
              </a:extLst>
            </p:cNvPr>
            <p:cNvSpPr txBox="1"/>
            <p:nvPr/>
          </p:nvSpPr>
          <p:spPr>
            <a:xfrm>
              <a:off x="5156461" y="3627492"/>
              <a:ext cx="1586436" cy="830997"/>
            </a:xfrm>
            <a:prstGeom prst="rect">
              <a:avLst/>
            </a:prstGeom>
            <a:noFill/>
          </p:spPr>
          <p:txBody>
            <a:bodyPr wrap="square" rtlCol="0">
              <a:spAutoFit/>
            </a:bodyPr>
            <a:lstStyle/>
            <a:p>
              <a:pPr algn="ctr"/>
              <a:r>
                <a:rPr lang="en-US" sz="2400" dirty="0"/>
                <a:t>Recognize</a:t>
              </a:r>
              <a:r>
                <a:rPr lang="en-US" sz="2400" dirty="0">
                  <a:solidFill>
                    <a:schemeClr val="bg1"/>
                  </a:solidFill>
                </a:rPr>
                <a:t> </a:t>
              </a:r>
              <a:r>
                <a:rPr lang="en-US" sz="2400" dirty="0"/>
                <a:t>thoughts</a:t>
              </a:r>
              <a:endParaRPr lang="en-UG" sz="2400" dirty="0"/>
            </a:p>
          </p:txBody>
        </p:sp>
        <p:sp>
          <p:nvSpPr>
            <p:cNvPr id="26" name="TextBox 25">
              <a:extLst>
                <a:ext uri="{FF2B5EF4-FFF2-40B4-BE49-F238E27FC236}">
                  <a16:creationId xmlns:a16="http://schemas.microsoft.com/office/drawing/2014/main" id="{016C8B13-4666-0F66-6D02-198284439ECA}"/>
                </a:ext>
              </a:extLst>
            </p:cNvPr>
            <p:cNvSpPr txBox="1"/>
            <p:nvPr/>
          </p:nvSpPr>
          <p:spPr>
            <a:xfrm>
              <a:off x="2987977" y="3587045"/>
              <a:ext cx="1586436" cy="830997"/>
            </a:xfrm>
            <a:prstGeom prst="rect">
              <a:avLst/>
            </a:prstGeom>
            <a:noFill/>
          </p:spPr>
          <p:txBody>
            <a:bodyPr wrap="square" rtlCol="0">
              <a:spAutoFit/>
            </a:bodyPr>
            <a:lstStyle/>
            <a:p>
              <a:pPr algn="ctr"/>
              <a:r>
                <a:rPr lang="en-US" sz="2400" dirty="0">
                  <a:solidFill>
                    <a:schemeClr val="bg1"/>
                  </a:solidFill>
                </a:rPr>
                <a:t>Be </a:t>
              </a:r>
            </a:p>
            <a:p>
              <a:pPr algn="ctr"/>
              <a:r>
                <a:rPr lang="en-US" sz="2400" dirty="0">
                  <a:solidFill>
                    <a:schemeClr val="bg1"/>
                  </a:solidFill>
                </a:rPr>
                <a:t>Aware</a:t>
              </a:r>
              <a:endParaRPr lang="en-UG" sz="2400" dirty="0">
                <a:solidFill>
                  <a:schemeClr val="bg1"/>
                </a:solidFill>
              </a:endParaRPr>
            </a:p>
          </p:txBody>
        </p:sp>
        <p:sp>
          <p:nvSpPr>
            <p:cNvPr id="8" name="Rectangle: Rounded Corners 7">
              <a:extLst>
                <a:ext uri="{FF2B5EF4-FFF2-40B4-BE49-F238E27FC236}">
                  <a16:creationId xmlns:a16="http://schemas.microsoft.com/office/drawing/2014/main" id="{A5D8DD2D-094F-C95B-6569-7E258BB7DB28}"/>
                </a:ext>
              </a:extLst>
            </p:cNvPr>
            <p:cNvSpPr/>
            <p:nvPr/>
          </p:nvSpPr>
          <p:spPr>
            <a:xfrm>
              <a:off x="1718138" y="4845003"/>
              <a:ext cx="8755724" cy="1922771"/>
            </a:xfrm>
            <a:prstGeom prst="roundRect">
              <a:avLst>
                <a:gd name="adj" fmla="val 8021"/>
              </a:avLst>
            </a:prstGeom>
            <a:solidFill>
              <a:srgbClr val="FFFCF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79E6A68-9891-B2CE-CF20-56FF7B567ACF}"/>
                </a:ext>
              </a:extLst>
            </p:cNvPr>
            <p:cNvSpPr txBox="1"/>
            <p:nvPr/>
          </p:nvSpPr>
          <p:spPr>
            <a:xfrm>
              <a:off x="2479602" y="5407673"/>
              <a:ext cx="6795341" cy="830997"/>
            </a:xfrm>
            <a:prstGeom prst="rect">
              <a:avLst/>
            </a:prstGeom>
            <a:noFill/>
          </p:spPr>
          <p:txBody>
            <a:bodyPr wrap="square" rtlCol="0">
              <a:spAutoFit/>
            </a:bodyPr>
            <a:lstStyle/>
            <a:p>
              <a:pPr algn="ctr"/>
              <a:r>
                <a:rPr lang="en-US" sz="2400" b="0" i="0" dirty="0">
                  <a:solidFill>
                    <a:srgbClr val="343541"/>
                  </a:solidFill>
                  <a:effectLst/>
                  <a:latin typeface="Söhne"/>
                </a:rPr>
                <a:t>By self-reflection and introspection, you can recognize the negative thoughts you want to change.</a:t>
              </a:r>
              <a:endParaRPr lang="en-US" sz="2000" dirty="0">
                <a:solidFill>
                  <a:schemeClr val="tx1">
                    <a:lumMod val="85000"/>
                    <a:lumOff val="15000"/>
                  </a:schemeClr>
                </a:solidFill>
                <a:latin typeface="Helvetica" pitchFamily="2" charset="0"/>
              </a:endParaRPr>
            </a:p>
          </p:txBody>
        </p:sp>
        <p:pic>
          <p:nvPicPr>
            <p:cNvPr id="12" name="Graphic 11" descr="Thought bubble">
              <a:extLst>
                <a:ext uri="{FF2B5EF4-FFF2-40B4-BE49-F238E27FC236}">
                  <a16:creationId xmlns:a16="http://schemas.microsoft.com/office/drawing/2014/main" id="{4F922C10-A9D8-0363-1EE2-09591D612AF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47957" y="2876327"/>
              <a:ext cx="599721" cy="599721"/>
            </a:xfrm>
            <a:prstGeom prst="rect">
              <a:avLst/>
            </a:prstGeom>
          </p:spPr>
        </p:pic>
        <p:pic>
          <p:nvPicPr>
            <p:cNvPr id="13" name="Graphic 12" descr="Brain with solid fill">
              <a:extLst>
                <a:ext uri="{FF2B5EF4-FFF2-40B4-BE49-F238E27FC236}">
                  <a16:creationId xmlns:a16="http://schemas.microsoft.com/office/drawing/2014/main" id="{4AE71394-7078-597F-7B10-6A7D473846E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3481335" y="2820047"/>
              <a:ext cx="599721" cy="599721"/>
            </a:xfrm>
            <a:prstGeom prst="rect">
              <a:avLst/>
            </a:prstGeom>
          </p:spPr>
        </p:pic>
        <p:sp>
          <p:nvSpPr>
            <p:cNvPr id="14" name="Rectangle: Rounded Corners 13">
              <a:extLst>
                <a:ext uri="{FF2B5EF4-FFF2-40B4-BE49-F238E27FC236}">
                  <a16:creationId xmlns:a16="http://schemas.microsoft.com/office/drawing/2014/main" id="{267D3372-B8AB-A58D-2767-CEE0C6246928}"/>
                </a:ext>
              </a:extLst>
            </p:cNvPr>
            <p:cNvSpPr/>
            <p:nvPr/>
          </p:nvSpPr>
          <p:spPr>
            <a:xfrm>
              <a:off x="11064552"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&gt;</a:t>
              </a:r>
              <a:endParaRPr lang="en-UG" sz="3200" dirty="0"/>
            </a:p>
          </p:txBody>
        </p:sp>
        <p:sp>
          <p:nvSpPr>
            <p:cNvPr id="15" name="Rectangle: Rounded Corners 14">
              <a:extLst>
                <a:ext uri="{FF2B5EF4-FFF2-40B4-BE49-F238E27FC236}">
                  <a16:creationId xmlns:a16="http://schemas.microsoft.com/office/drawing/2014/main" id="{3E9F871E-4AA3-CCB3-8EFE-E87D9704E34E}"/>
                </a:ext>
              </a:extLst>
            </p:cNvPr>
            <p:cNvSpPr/>
            <p:nvPr/>
          </p:nvSpPr>
          <p:spPr>
            <a:xfrm>
              <a:off x="287800"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&lt;</a:t>
              </a:r>
              <a:endParaRPr lang="en-UG" sz="3200" dirty="0"/>
            </a:p>
          </p:txBody>
        </p:sp>
      </p:grpSp>
    </p:spTree>
    <p:custDataLst>
      <p:tags r:id="rId1"/>
    </p:custDataLst>
    <p:extLst>
      <p:ext uri="{BB962C8B-B14F-4D97-AF65-F5344CB8AC3E}">
        <p14:creationId xmlns:p14="http://schemas.microsoft.com/office/powerpoint/2010/main" val="39883002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390F880-4E70-1A7E-3320-8FF57ED139DE}"/>
              </a:ext>
            </a:extLst>
          </p:cNvPr>
          <p:cNvGrpSpPr/>
          <p:nvPr/>
        </p:nvGrpSpPr>
        <p:grpSpPr>
          <a:xfrm>
            <a:off x="0" y="3"/>
            <a:ext cx="12192000" cy="6857997"/>
            <a:chOff x="0" y="3"/>
            <a:chExt cx="12192000" cy="6857997"/>
          </a:xfrm>
        </p:grpSpPr>
        <p:pic>
          <p:nvPicPr>
            <p:cNvPr id="6" name="Picture 5" descr="A room with a large window and a desk with computers&#10;&#10;Description automatically generated">
              <a:extLst>
                <a:ext uri="{FF2B5EF4-FFF2-40B4-BE49-F238E27FC236}">
                  <a16:creationId xmlns:a16="http://schemas.microsoft.com/office/drawing/2014/main" id="{6EB68683-62FA-036D-583B-F071A09E40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2836"/>
              <a:ext cx="12192000" cy="6388374"/>
            </a:xfrm>
            <a:prstGeom prst="rect">
              <a:avLst/>
            </a:prstGeom>
          </p:spPr>
        </p:pic>
        <p:sp>
          <p:nvSpPr>
            <p:cNvPr id="7" name="Rectangle 15">
              <a:extLst>
                <a:ext uri="{FF2B5EF4-FFF2-40B4-BE49-F238E27FC236}">
                  <a16:creationId xmlns:a16="http://schemas.microsoft.com/office/drawing/2014/main" id="{6B041930-642A-C5CC-346D-091CB5EB1482}"/>
                </a:ext>
              </a:extLst>
            </p:cNvPr>
            <p:cNvSpPr/>
            <p:nvPr/>
          </p:nvSpPr>
          <p:spPr>
            <a:xfrm>
              <a:off x="0" y="3"/>
              <a:ext cx="12192000" cy="6857997"/>
            </a:xfrm>
            <a:prstGeom prst="roundRect">
              <a:avLst>
                <a:gd name="adj" fmla="val 0"/>
              </a:avLst>
            </a:prstGeom>
            <a:gradFill flip="none" rotWithShape="1">
              <a:gsLst>
                <a:gs pos="44641">
                  <a:srgbClr val="E89265">
                    <a:alpha val="72000"/>
                  </a:srgbClr>
                </a:gs>
                <a:gs pos="26000">
                  <a:srgbClr val="EBAE65">
                    <a:alpha val="82000"/>
                  </a:srgbClr>
                </a:gs>
                <a:gs pos="65162">
                  <a:srgbClr val="E47465">
                    <a:alpha val="51000"/>
                  </a:srgbClr>
                </a:gs>
                <a:gs pos="87000">
                  <a:srgbClr val="E05365">
                    <a:alpha val="38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 name="Straight Connector 2">
              <a:extLst>
                <a:ext uri="{FF2B5EF4-FFF2-40B4-BE49-F238E27FC236}">
                  <a16:creationId xmlns:a16="http://schemas.microsoft.com/office/drawing/2014/main" id="{81DFCB68-284E-4AED-8D8B-9A7C176DE669}"/>
                </a:ext>
              </a:extLst>
            </p:cNvPr>
            <p:cNvCxnSpPr>
              <a:cxnSpLocks/>
            </p:cNvCxnSpPr>
            <p:nvPr/>
          </p:nvCxnSpPr>
          <p:spPr>
            <a:xfrm>
              <a:off x="1860481" y="4725144"/>
              <a:ext cx="8033584" cy="0"/>
            </a:xfrm>
            <a:prstGeom prst="line">
              <a:avLst/>
            </a:prstGeom>
            <a:ln w="22225">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840FA21-CFBB-26A7-4343-F119A011D0C7}"/>
                </a:ext>
              </a:extLst>
            </p:cNvPr>
            <p:cNvSpPr txBox="1"/>
            <p:nvPr/>
          </p:nvSpPr>
          <p:spPr>
            <a:xfrm>
              <a:off x="344552" y="1798223"/>
              <a:ext cx="4355451" cy="400110"/>
            </a:xfrm>
            <a:prstGeom prst="rect">
              <a:avLst/>
            </a:prstGeom>
            <a:noFill/>
          </p:spPr>
          <p:txBody>
            <a:bodyPr wrap="square" rtlCol="0">
              <a:spAutoFit/>
            </a:bodyPr>
            <a:lstStyle/>
            <a:p>
              <a:pPr algn="ctr"/>
              <a:r>
                <a:rPr lang="en-US" sz="2000" dirty="0">
                  <a:latin typeface="Helvetica LT Std Cond Blk" panose="020B0806030502050204" pitchFamily="34" charset="0"/>
                </a:rPr>
                <a:t>Select the icon to know more</a:t>
              </a:r>
              <a:endParaRPr lang="en-US" dirty="0">
                <a:latin typeface="Helvetica" pitchFamily="2" charset="0"/>
              </a:endParaRPr>
            </a:p>
          </p:txBody>
        </p:sp>
        <p:sp>
          <p:nvSpPr>
            <p:cNvPr id="2" name="Rectangle: Rounded Corners 1">
              <a:extLst>
                <a:ext uri="{FF2B5EF4-FFF2-40B4-BE49-F238E27FC236}">
                  <a16:creationId xmlns:a16="http://schemas.microsoft.com/office/drawing/2014/main" id="{BEB229B2-B3E8-D19C-F5D9-9A5CE9ABD0F5}"/>
                </a:ext>
              </a:extLst>
            </p:cNvPr>
            <p:cNvSpPr/>
            <p:nvPr/>
          </p:nvSpPr>
          <p:spPr>
            <a:xfrm>
              <a:off x="2661080" y="142916"/>
              <a:ext cx="6099216" cy="935668"/>
            </a:xfrm>
            <a:prstGeom prst="roundRect">
              <a:avLst>
                <a:gd name="adj" fmla="val 50000"/>
              </a:avLst>
            </a:prstGeom>
            <a:solidFill>
              <a:schemeClr val="bg1"/>
            </a:solidFill>
            <a:ln>
              <a:solidFill>
                <a:srgbClr val="581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3200" dirty="0"/>
            </a:p>
          </p:txBody>
        </p:sp>
        <p:sp>
          <p:nvSpPr>
            <p:cNvPr id="4" name="Google Shape;121;p4">
              <a:extLst>
                <a:ext uri="{FF2B5EF4-FFF2-40B4-BE49-F238E27FC236}">
                  <a16:creationId xmlns:a16="http://schemas.microsoft.com/office/drawing/2014/main" id="{32EDCD92-9CAB-A851-A1F2-18BD8E03E0F7}"/>
                </a:ext>
              </a:extLst>
            </p:cNvPr>
            <p:cNvSpPr txBox="1"/>
            <p:nvPr/>
          </p:nvSpPr>
          <p:spPr>
            <a:xfrm>
              <a:off x="3858335" y="268004"/>
              <a:ext cx="3734240" cy="609600"/>
            </a:xfrm>
            <a:prstGeom prst="rect">
              <a:avLst/>
            </a:prstGeom>
            <a:noFill/>
            <a:ln>
              <a:noFill/>
            </a:ln>
          </p:spPr>
          <p:txBody>
            <a:bodyPr spcFirstLastPara="1" wrap="square" lIns="116350" tIns="58175" rIns="116350" bIns="58175" anchor="ctr" anchorCtr="0">
              <a:noAutofit/>
            </a:bodyPr>
            <a:lstStyle/>
            <a:p>
              <a:pPr marR="0" lvl="0" indent="0" algn="l" rtl="0">
                <a:spcBef>
                  <a:spcPts val="0"/>
                </a:spcBef>
                <a:spcAft>
                  <a:spcPts val="0"/>
                </a:spcAft>
                <a:buNone/>
              </a:pPr>
              <a:r>
                <a:rPr lang="en-US" sz="3600" b="1" dirty="0">
                  <a:solidFill>
                    <a:srgbClr val="002060"/>
                  </a:solidFill>
                  <a:latin typeface="Helvetica LT Std Cond Blk" panose="020B0806030502050204" pitchFamily="34" charset="0"/>
                  <a:ea typeface="Corbel"/>
                  <a:cs typeface="Corbel"/>
                  <a:sym typeface="Corbel"/>
                </a:rPr>
                <a:t>Self-Awareness</a:t>
              </a:r>
            </a:p>
          </p:txBody>
        </p:sp>
        <p:sp>
          <p:nvSpPr>
            <p:cNvPr id="5" name="Rectangle: Rounded Corners 4">
              <a:extLst>
                <a:ext uri="{FF2B5EF4-FFF2-40B4-BE49-F238E27FC236}">
                  <a16:creationId xmlns:a16="http://schemas.microsoft.com/office/drawing/2014/main" id="{FBA2C2E5-87E0-17A1-DD66-FACD1316E563}"/>
                </a:ext>
              </a:extLst>
            </p:cNvPr>
            <p:cNvSpPr/>
            <p:nvPr/>
          </p:nvSpPr>
          <p:spPr>
            <a:xfrm>
              <a:off x="7176120" y="2571656"/>
              <a:ext cx="1912751" cy="1912751"/>
            </a:xfrm>
            <a:prstGeom prst="roundRect">
              <a:avLst>
                <a:gd name="adj" fmla="val 8974"/>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9" name="TextBox 8">
              <a:extLst>
                <a:ext uri="{FF2B5EF4-FFF2-40B4-BE49-F238E27FC236}">
                  <a16:creationId xmlns:a16="http://schemas.microsoft.com/office/drawing/2014/main" id="{FA9E6027-5A5F-37A3-3704-1CEBC368E2BD}"/>
                </a:ext>
              </a:extLst>
            </p:cNvPr>
            <p:cNvSpPr txBox="1"/>
            <p:nvPr/>
          </p:nvSpPr>
          <p:spPr>
            <a:xfrm>
              <a:off x="7364212" y="3531046"/>
              <a:ext cx="1586436" cy="830997"/>
            </a:xfrm>
            <a:prstGeom prst="rect">
              <a:avLst/>
            </a:prstGeom>
            <a:noFill/>
          </p:spPr>
          <p:txBody>
            <a:bodyPr wrap="square" rtlCol="0">
              <a:spAutoFit/>
            </a:bodyPr>
            <a:lstStyle/>
            <a:p>
              <a:pPr algn="ctr"/>
              <a:r>
                <a:rPr lang="en-US" sz="2400" dirty="0"/>
                <a:t>Start Journaling</a:t>
              </a:r>
              <a:endParaRPr lang="en-UG" sz="2400" dirty="0"/>
            </a:p>
          </p:txBody>
        </p:sp>
        <p:pic>
          <p:nvPicPr>
            <p:cNvPr id="10" name="Graphic 9" descr="Storytelling with solid fill">
              <a:extLst>
                <a:ext uri="{FF2B5EF4-FFF2-40B4-BE49-F238E27FC236}">
                  <a16:creationId xmlns:a16="http://schemas.microsoft.com/office/drawing/2014/main" id="{F2FE8E2E-C4BF-502D-5A9E-366FA5E56F3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00020" y="2698220"/>
              <a:ext cx="664949" cy="664949"/>
            </a:xfrm>
            <a:prstGeom prst="rect">
              <a:avLst/>
            </a:prstGeom>
          </p:spPr>
        </p:pic>
        <p:sp>
          <p:nvSpPr>
            <p:cNvPr id="17" name="Rectangle: Rounded Corners 16">
              <a:extLst>
                <a:ext uri="{FF2B5EF4-FFF2-40B4-BE49-F238E27FC236}">
                  <a16:creationId xmlns:a16="http://schemas.microsoft.com/office/drawing/2014/main" id="{9D36523E-8B14-0A9C-E931-258A9770AB35}"/>
                </a:ext>
              </a:extLst>
            </p:cNvPr>
            <p:cNvSpPr/>
            <p:nvPr/>
          </p:nvSpPr>
          <p:spPr>
            <a:xfrm>
              <a:off x="2787252" y="2571655"/>
              <a:ext cx="1912751" cy="1912751"/>
            </a:xfrm>
            <a:prstGeom prst="roundRect">
              <a:avLst>
                <a:gd name="adj" fmla="val 8974"/>
              </a:avLst>
            </a:prstGeom>
            <a:solidFill>
              <a:srgbClr val="581D55"/>
            </a:solidFill>
            <a:ln>
              <a:solidFill>
                <a:srgbClr val="581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20" name="Rectangle: Rounded Corners 19">
              <a:extLst>
                <a:ext uri="{FF2B5EF4-FFF2-40B4-BE49-F238E27FC236}">
                  <a16:creationId xmlns:a16="http://schemas.microsoft.com/office/drawing/2014/main" id="{83EDA83A-193F-10E5-9A6F-BC7F08DE5A40}"/>
                </a:ext>
              </a:extLst>
            </p:cNvPr>
            <p:cNvSpPr/>
            <p:nvPr/>
          </p:nvSpPr>
          <p:spPr>
            <a:xfrm>
              <a:off x="4991443" y="2571655"/>
              <a:ext cx="1912751" cy="1912751"/>
            </a:xfrm>
            <a:prstGeom prst="roundRect">
              <a:avLst>
                <a:gd name="adj" fmla="val 8974"/>
              </a:avLst>
            </a:prstGeom>
            <a:solidFill>
              <a:srgbClr val="581D5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pic>
          <p:nvPicPr>
            <p:cNvPr id="22" name="Graphic 21" descr="Thought bubble">
              <a:extLst>
                <a:ext uri="{FF2B5EF4-FFF2-40B4-BE49-F238E27FC236}">
                  <a16:creationId xmlns:a16="http://schemas.microsoft.com/office/drawing/2014/main" id="{C6952895-A3EC-94AB-CF86-65524CDA57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47957" y="2876327"/>
              <a:ext cx="599721" cy="599721"/>
            </a:xfrm>
            <a:prstGeom prst="rect">
              <a:avLst/>
            </a:prstGeom>
          </p:spPr>
        </p:pic>
        <p:sp>
          <p:nvSpPr>
            <p:cNvPr id="23" name="TextBox 22">
              <a:extLst>
                <a:ext uri="{FF2B5EF4-FFF2-40B4-BE49-F238E27FC236}">
                  <a16:creationId xmlns:a16="http://schemas.microsoft.com/office/drawing/2014/main" id="{1FDD2BCB-AE62-4544-E0B8-9D6382917052}"/>
                </a:ext>
              </a:extLst>
            </p:cNvPr>
            <p:cNvSpPr txBox="1"/>
            <p:nvPr/>
          </p:nvSpPr>
          <p:spPr>
            <a:xfrm>
              <a:off x="5156461" y="3627492"/>
              <a:ext cx="1586436" cy="830997"/>
            </a:xfrm>
            <a:prstGeom prst="rect">
              <a:avLst/>
            </a:prstGeom>
            <a:noFill/>
          </p:spPr>
          <p:txBody>
            <a:bodyPr wrap="square" rtlCol="0">
              <a:spAutoFit/>
            </a:bodyPr>
            <a:lstStyle/>
            <a:p>
              <a:pPr algn="ctr"/>
              <a:r>
                <a:rPr lang="en-US" sz="2400" dirty="0">
                  <a:solidFill>
                    <a:schemeClr val="bg1"/>
                  </a:solidFill>
                </a:rPr>
                <a:t>Recognize thoughts</a:t>
              </a:r>
              <a:endParaRPr lang="en-UG" sz="2400" dirty="0">
                <a:solidFill>
                  <a:schemeClr val="bg1"/>
                </a:solidFill>
              </a:endParaRPr>
            </a:p>
          </p:txBody>
        </p:sp>
        <p:pic>
          <p:nvPicPr>
            <p:cNvPr id="24" name="Graphic 23" descr="Brain with solid fill">
              <a:extLst>
                <a:ext uri="{FF2B5EF4-FFF2-40B4-BE49-F238E27FC236}">
                  <a16:creationId xmlns:a16="http://schemas.microsoft.com/office/drawing/2014/main" id="{FED3C44D-BE15-F396-D807-7368A08F70A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3481335" y="2820047"/>
              <a:ext cx="599721" cy="599721"/>
            </a:xfrm>
            <a:prstGeom prst="rect">
              <a:avLst/>
            </a:prstGeom>
          </p:spPr>
        </p:pic>
        <p:sp>
          <p:nvSpPr>
            <p:cNvPr id="26" name="TextBox 25">
              <a:extLst>
                <a:ext uri="{FF2B5EF4-FFF2-40B4-BE49-F238E27FC236}">
                  <a16:creationId xmlns:a16="http://schemas.microsoft.com/office/drawing/2014/main" id="{016C8B13-4666-0F66-6D02-198284439ECA}"/>
                </a:ext>
              </a:extLst>
            </p:cNvPr>
            <p:cNvSpPr txBox="1"/>
            <p:nvPr/>
          </p:nvSpPr>
          <p:spPr>
            <a:xfrm>
              <a:off x="2987977" y="3587045"/>
              <a:ext cx="1586436" cy="830997"/>
            </a:xfrm>
            <a:prstGeom prst="rect">
              <a:avLst/>
            </a:prstGeom>
            <a:noFill/>
          </p:spPr>
          <p:txBody>
            <a:bodyPr wrap="square" rtlCol="0">
              <a:spAutoFit/>
            </a:bodyPr>
            <a:lstStyle/>
            <a:p>
              <a:pPr algn="ctr"/>
              <a:r>
                <a:rPr lang="en-US" sz="2400" dirty="0">
                  <a:solidFill>
                    <a:schemeClr val="bg1"/>
                  </a:solidFill>
                </a:rPr>
                <a:t>Be </a:t>
              </a:r>
            </a:p>
            <a:p>
              <a:pPr algn="ctr"/>
              <a:r>
                <a:rPr lang="en-US" sz="2400" dirty="0">
                  <a:solidFill>
                    <a:schemeClr val="bg1"/>
                  </a:solidFill>
                </a:rPr>
                <a:t>Aware</a:t>
              </a:r>
              <a:endParaRPr lang="en-UG" sz="2400" dirty="0">
                <a:solidFill>
                  <a:schemeClr val="bg1"/>
                </a:solidFill>
              </a:endParaRPr>
            </a:p>
          </p:txBody>
        </p:sp>
        <p:sp>
          <p:nvSpPr>
            <p:cNvPr id="8" name="Rectangle: Rounded Corners 7">
              <a:extLst>
                <a:ext uri="{FF2B5EF4-FFF2-40B4-BE49-F238E27FC236}">
                  <a16:creationId xmlns:a16="http://schemas.microsoft.com/office/drawing/2014/main" id="{A5D8DD2D-094F-C95B-6569-7E258BB7DB28}"/>
                </a:ext>
              </a:extLst>
            </p:cNvPr>
            <p:cNvSpPr/>
            <p:nvPr/>
          </p:nvSpPr>
          <p:spPr>
            <a:xfrm>
              <a:off x="1718138" y="4845003"/>
              <a:ext cx="8755724" cy="1922771"/>
            </a:xfrm>
            <a:prstGeom prst="roundRect">
              <a:avLst>
                <a:gd name="adj" fmla="val 8021"/>
              </a:avLst>
            </a:prstGeom>
            <a:solidFill>
              <a:srgbClr val="FFFCF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79E6A68-9891-B2CE-CF20-56FF7B567ACF}"/>
                </a:ext>
              </a:extLst>
            </p:cNvPr>
            <p:cNvSpPr txBox="1"/>
            <p:nvPr/>
          </p:nvSpPr>
          <p:spPr>
            <a:xfrm>
              <a:off x="2660442" y="5579924"/>
              <a:ext cx="6795341" cy="830997"/>
            </a:xfrm>
            <a:prstGeom prst="rect">
              <a:avLst/>
            </a:prstGeom>
            <a:noFill/>
          </p:spPr>
          <p:txBody>
            <a:bodyPr wrap="square" rtlCol="0">
              <a:spAutoFit/>
            </a:bodyPr>
            <a:lstStyle/>
            <a:p>
              <a:pPr algn="ctr"/>
              <a:r>
                <a:rPr lang="en-US" sz="2400" b="0" i="0" dirty="0">
                  <a:solidFill>
                    <a:srgbClr val="343541"/>
                  </a:solidFill>
                  <a:effectLst/>
                  <a:latin typeface="Söhne"/>
                </a:rPr>
                <a:t>Start journaling to help identify these beliefs and thought patterns.</a:t>
              </a:r>
              <a:endParaRPr lang="en-US" sz="2000" dirty="0">
                <a:solidFill>
                  <a:schemeClr val="tx1">
                    <a:lumMod val="85000"/>
                    <a:lumOff val="15000"/>
                  </a:schemeClr>
                </a:solidFill>
                <a:latin typeface="Helvetica" pitchFamily="2" charset="0"/>
              </a:endParaRPr>
            </a:p>
          </p:txBody>
        </p:sp>
        <p:sp>
          <p:nvSpPr>
            <p:cNvPr id="12" name="Rectangle: Rounded Corners 11">
              <a:extLst>
                <a:ext uri="{FF2B5EF4-FFF2-40B4-BE49-F238E27FC236}">
                  <a16:creationId xmlns:a16="http://schemas.microsoft.com/office/drawing/2014/main" id="{22ABDA25-5D46-5F2B-6EA7-3F3625C270B0}"/>
                </a:ext>
              </a:extLst>
            </p:cNvPr>
            <p:cNvSpPr/>
            <p:nvPr/>
          </p:nvSpPr>
          <p:spPr>
            <a:xfrm>
              <a:off x="11064552"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&gt;</a:t>
              </a:r>
              <a:endParaRPr lang="en-UG" sz="3200" dirty="0"/>
            </a:p>
          </p:txBody>
        </p:sp>
        <p:sp>
          <p:nvSpPr>
            <p:cNvPr id="13" name="Rectangle: Rounded Corners 12">
              <a:extLst>
                <a:ext uri="{FF2B5EF4-FFF2-40B4-BE49-F238E27FC236}">
                  <a16:creationId xmlns:a16="http://schemas.microsoft.com/office/drawing/2014/main" id="{8CC8B26D-8AAA-098F-7B40-FDDD0BD1EDCC}"/>
                </a:ext>
              </a:extLst>
            </p:cNvPr>
            <p:cNvSpPr/>
            <p:nvPr/>
          </p:nvSpPr>
          <p:spPr>
            <a:xfrm>
              <a:off x="287800"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&lt;</a:t>
              </a:r>
              <a:endParaRPr lang="en-UG" sz="3200" dirty="0"/>
            </a:p>
          </p:txBody>
        </p:sp>
      </p:grpSp>
    </p:spTree>
    <p:custDataLst>
      <p:tags r:id="rId1"/>
    </p:custDataLst>
    <p:extLst>
      <p:ext uri="{BB962C8B-B14F-4D97-AF65-F5344CB8AC3E}">
        <p14:creationId xmlns:p14="http://schemas.microsoft.com/office/powerpoint/2010/main" val="35642605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F6416B3-3355-4754-B2EC-E71DF2E5F529}"/>
              </a:ext>
            </a:extLst>
          </p:cNvPr>
          <p:cNvPicPr>
            <a:picLocks noChangeAspect="1"/>
          </p:cNvPicPr>
          <p:nvPr/>
        </p:nvPicPr>
        <p:blipFill>
          <a:blip r:embed="rId4">
            <a:alphaModFix/>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EE2271D5-2EEB-408F-890A-DC0D96D359AB}"/>
              </a:ext>
            </a:extLst>
          </p:cNvPr>
          <p:cNvSpPr/>
          <p:nvPr/>
        </p:nvSpPr>
        <p:spPr>
          <a:xfrm>
            <a:off x="0" y="-243408"/>
            <a:ext cx="12192000" cy="7114866"/>
          </a:xfrm>
          <a:prstGeom prst="rect">
            <a:avLst/>
          </a:prstGeom>
          <a:gradFill flip="none" rotWithShape="1">
            <a:gsLst>
              <a:gs pos="33000">
                <a:srgbClr val="E89265">
                  <a:alpha val="66000"/>
                </a:srgbClr>
              </a:gs>
              <a:gs pos="0">
                <a:srgbClr val="EBAE65">
                  <a:alpha val="80000"/>
                </a:srgbClr>
              </a:gs>
              <a:gs pos="66000">
                <a:srgbClr val="E47465">
                  <a:alpha val="83000"/>
                </a:srgbClr>
              </a:gs>
              <a:gs pos="100000">
                <a:srgbClr val="E05365">
                  <a:alpha val="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7" name="Group 16">
            <a:extLst>
              <a:ext uri="{FF2B5EF4-FFF2-40B4-BE49-F238E27FC236}">
                <a16:creationId xmlns:a16="http://schemas.microsoft.com/office/drawing/2014/main" id="{C5A1A0C3-E236-4D98-8293-3AA658472058}"/>
              </a:ext>
            </a:extLst>
          </p:cNvPr>
          <p:cNvGrpSpPr/>
          <p:nvPr/>
        </p:nvGrpSpPr>
        <p:grpSpPr>
          <a:xfrm>
            <a:off x="1487488" y="1317295"/>
            <a:ext cx="10023801" cy="2788082"/>
            <a:chOff x="-411714" y="1628971"/>
            <a:chExt cx="10727794" cy="2788082"/>
          </a:xfrm>
          <a:effectLst/>
        </p:grpSpPr>
        <p:sp>
          <p:nvSpPr>
            <p:cNvPr id="18" name="TextBox 17">
              <a:extLst>
                <a:ext uri="{FF2B5EF4-FFF2-40B4-BE49-F238E27FC236}">
                  <a16:creationId xmlns:a16="http://schemas.microsoft.com/office/drawing/2014/main" id="{1378ACBE-A3EA-41B9-9BD4-D06C35DA9B78}"/>
                </a:ext>
              </a:extLst>
            </p:cNvPr>
            <p:cNvSpPr txBox="1"/>
            <p:nvPr/>
          </p:nvSpPr>
          <p:spPr>
            <a:xfrm>
              <a:off x="-411714" y="1628971"/>
              <a:ext cx="10727794" cy="1631216"/>
            </a:xfrm>
            <a:prstGeom prst="rect">
              <a:avLst/>
            </a:prstGeom>
            <a:noFill/>
            <a:effectLst/>
          </p:spPr>
          <p:txBody>
            <a:bodyPr wrap="square" rtlCol="0">
              <a:spAutoFit/>
            </a:bodyPr>
            <a:lstStyle/>
            <a:p>
              <a:pPr algn="r"/>
              <a:r>
                <a:rPr lang="en-US" sz="10000" i="1" dirty="0">
                  <a:solidFill>
                    <a:schemeClr val="bg1"/>
                  </a:solidFill>
                  <a:latin typeface="Helvetica LT Std Cond Blk" panose="020B0806030502050204" pitchFamily="34" charset="0"/>
                </a:rPr>
                <a:t>KNOWLEDGE</a:t>
              </a:r>
            </a:p>
          </p:txBody>
        </p:sp>
        <p:sp>
          <p:nvSpPr>
            <p:cNvPr id="19" name="TextBox 18">
              <a:extLst>
                <a:ext uri="{FF2B5EF4-FFF2-40B4-BE49-F238E27FC236}">
                  <a16:creationId xmlns:a16="http://schemas.microsoft.com/office/drawing/2014/main" id="{C60D61A1-6BBC-4276-9DAF-3BA2083D5BDB}"/>
                </a:ext>
              </a:extLst>
            </p:cNvPr>
            <p:cNvSpPr txBox="1"/>
            <p:nvPr/>
          </p:nvSpPr>
          <p:spPr>
            <a:xfrm>
              <a:off x="3198419" y="2785837"/>
              <a:ext cx="7051504" cy="1631216"/>
            </a:xfrm>
            <a:prstGeom prst="rect">
              <a:avLst/>
            </a:prstGeom>
            <a:noFill/>
            <a:effectLst/>
          </p:spPr>
          <p:txBody>
            <a:bodyPr wrap="square" rtlCol="0">
              <a:spAutoFit/>
            </a:bodyPr>
            <a:lstStyle/>
            <a:p>
              <a:pPr algn="r"/>
              <a:r>
                <a:rPr lang="en-US" sz="10000" i="1" dirty="0">
                  <a:solidFill>
                    <a:schemeClr val="bg1"/>
                  </a:solidFill>
                  <a:latin typeface="Helvetica LT Std Cond Blk" panose="020B0806030502050204" pitchFamily="34" charset="0"/>
                </a:rPr>
                <a:t>CHECK</a:t>
              </a:r>
            </a:p>
          </p:txBody>
        </p:sp>
      </p:grpSp>
    </p:spTree>
    <p:custDataLst>
      <p:tags r:id="rId1"/>
    </p:custDataLst>
    <p:extLst>
      <p:ext uri="{BB962C8B-B14F-4D97-AF65-F5344CB8AC3E}">
        <p14:creationId xmlns:p14="http://schemas.microsoft.com/office/powerpoint/2010/main" val="5225093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467C538-E813-4749-6068-8E20EE2462DB}"/>
              </a:ext>
            </a:extLst>
          </p:cNvPr>
          <p:cNvGrpSpPr/>
          <p:nvPr/>
        </p:nvGrpSpPr>
        <p:grpSpPr>
          <a:xfrm>
            <a:off x="0" y="-1174581"/>
            <a:ext cx="12192000" cy="8046039"/>
            <a:chOff x="0" y="-1174581"/>
            <a:chExt cx="12192000" cy="8046039"/>
          </a:xfrm>
        </p:grpSpPr>
        <p:pic>
          <p:nvPicPr>
            <p:cNvPr id="15" name="Picture 14">
              <a:extLst>
                <a:ext uri="{FF2B5EF4-FFF2-40B4-BE49-F238E27FC236}">
                  <a16:creationId xmlns:a16="http://schemas.microsoft.com/office/drawing/2014/main" id="{8F306E7F-C1E0-4842-BECF-EBDB62C56C3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a:gradFill flip="none" rotWithShape="1">
              <a:gsLst>
                <a:gs pos="33000">
                  <a:srgbClr val="E89265">
                    <a:alpha val="66000"/>
                  </a:srgbClr>
                </a:gs>
                <a:gs pos="0">
                  <a:srgbClr val="EBAE65">
                    <a:alpha val="80000"/>
                  </a:srgbClr>
                </a:gs>
                <a:gs pos="66000">
                  <a:srgbClr val="E47465">
                    <a:alpha val="83000"/>
                  </a:srgbClr>
                </a:gs>
                <a:gs pos="100000">
                  <a:srgbClr val="E05365">
                    <a:alpha val="60000"/>
                  </a:srgbClr>
                </a:gs>
              </a:gsLst>
              <a:lin ang="18900000" scaled="1"/>
              <a:tileRect/>
            </a:gradFill>
            <a:ln>
              <a:noFill/>
            </a:ln>
          </p:spPr>
        </p:pic>
        <p:sp>
          <p:nvSpPr>
            <p:cNvPr id="7" name="Rectangle 6">
              <a:extLst>
                <a:ext uri="{FF2B5EF4-FFF2-40B4-BE49-F238E27FC236}">
                  <a16:creationId xmlns:a16="http://schemas.microsoft.com/office/drawing/2014/main" id="{EE2271D5-2EEB-408F-890A-DC0D96D359AB}"/>
                </a:ext>
              </a:extLst>
            </p:cNvPr>
            <p:cNvSpPr/>
            <p:nvPr/>
          </p:nvSpPr>
          <p:spPr>
            <a:xfrm>
              <a:off x="0" y="1268760"/>
              <a:ext cx="12192000" cy="5602698"/>
            </a:xfrm>
            <a:prstGeom prst="rect">
              <a:avLst/>
            </a:prstGeom>
            <a:gradFill flip="none" rotWithShape="1">
              <a:gsLst>
                <a:gs pos="44641">
                  <a:srgbClr val="E89265">
                    <a:alpha val="73000"/>
                  </a:srgbClr>
                </a:gs>
                <a:gs pos="26000">
                  <a:srgbClr val="EBAE65">
                    <a:alpha val="41000"/>
                  </a:srgbClr>
                </a:gs>
                <a:gs pos="65162">
                  <a:srgbClr val="E47465">
                    <a:alpha val="79000"/>
                  </a:srgbClr>
                </a:gs>
                <a:gs pos="87000">
                  <a:srgbClr val="E05365">
                    <a:alpha val="59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F18D6A4B-197F-4A27-9116-48342ACC8CB7}"/>
                </a:ext>
              </a:extLst>
            </p:cNvPr>
            <p:cNvSpPr/>
            <p:nvPr/>
          </p:nvSpPr>
          <p:spPr>
            <a:xfrm>
              <a:off x="0" y="-13459"/>
              <a:ext cx="12192000" cy="2312921"/>
            </a:xfrm>
            <a:prstGeom prst="rect">
              <a:avLst/>
            </a:prstGeom>
            <a:solidFill>
              <a:srgbClr val="FFFCF3"/>
            </a:solidFill>
            <a:ln w="9525" cap="flat">
              <a:noFill/>
              <a:prstDash val="solid"/>
              <a:miter/>
            </a:ln>
          </p:spPr>
          <p:txBody>
            <a:bodyPr rtlCol="0" anchor="ctr"/>
            <a:lstStyle/>
            <a:p>
              <a:endParaRPr lang="en-US">
                <a:solidFill>
                  <a:schemeClr val="tx1"/>
                </a:solidFill>
              </a:endParaRPr>
            </a:p>
          </p:txBody>
        </p:sp>
        <p:sp>
          <p:nvSpPr>
            <p:cNvPr id="21" name="TextBox 20">
              <a:extLst>
                <a:ext uri="{FF2B5EF4-FFF2-40B4-BE49-F238E27FC236}">
                  <a16:creationId xmlns:a16="http://schemas.microsoft.com/office/drawing/2014/main" id="{BB88A4A9-F001-4E1F-BE53-1EC7D4843117}"/>
                </a:ext>
              </a:extLst>
            </p:cNvPr>
            <p:cNvSpPr txBox="1"/>
            <p:nvPr/>
          </p:nvSpPr>
          <p:spPr>
            <a:xfrm>
              <a:off x="469419" y="338007"/>
              <a:ext cx="10363118" cy="1908215"/>
            </a:xfrm>
            <a:prstGeom prst="rect">
              <a:avLst/>
            </a:prstGeom>
            <a:noFill/>
          </p:spPr>
          <p:txBody>
            <a:bodyPr wrap="square" rtlCol="0">
              <a:spAutoFit/>
            </a:bodyPr>
            <a:lstStyle>
              <a:defPPr>
                <a:defRPr lang="en-US"/>
              </a:defPPr>
              <a:lvl1pPr>
                <a:defRPr sz="1600" b="1" i="1">
                  <a:solidFill>
                    <a:srgbClr val="002060"/>
                  </a:solidFill>
                  <a:effectLst/>
                  <a:latin typeface="Helvetica Neue" panose="02000503000000020004" pitchFamily="2"/>
                  <a:ea typeface="Calibri" panose="020F0502020204030204" pitchFamily="34" charset="0"/>
                </a:defRPr>
              </a:lvl1pPr>
            </a:lstStyle>
            <a:p>
              <a:r>
                <a:rPr lang="en-US" sz="1800" i="0" dirty="0">
                  <a:solidFill>
                    <a:srgbClr val="001848"/>
                  </a:solidFill>
                  <a:latin typeface="Helvetica" pitchFamily="2" charset="0"/>
                </a:rPr>
                <a:t>Q1: </a:t>
              </a:r>
              <a:r>
                <a:rPr lang="en-US" sz="2000" i="0" dirty="0">
                  <a:solidFill>
                    <a:schemeClr val="tx1"/>
                  </a:solidFill>
                  <a:effectLst/>
                  <a:latin typeface="+mn-lt"/>
                </a:rPr>
                <a:t>Sarah has recently started her journey of self-awareness, determined to overcome her self-doubt and fear of failure. She begins to keep a journal where she reflects on her negative thought patterns. One day, she realizes that a recurring belief is, "I'm not good enough to start my own business." What should Sarah do next to continue her self-awareness journey effectively?</a:t>
              </a:r>
              <a:endParaRPr lang="en-US" sz="1000" i="0" dirty="0">
                <a:solidFill>
                  <a:schemeClr val="tx1"/>
                </a:solidFill>
                <a:latin typeface="+mn-lt"/>
              </a:endParaRPr>
            </a:p>
            <a:p>
              <a:r>
                <a:rPr lang="en-US" sz="1800" b="0" dirty="0">
                  <a:solidFill>
                    <a:srgbClr val="001848"/>
                  </a:solidFill>
                  <a:latin typeface="Helvetica" pitchFamily="2" charset="0"/>
                </a:rPr>
                <a:t>Select the suitable option and Submit when you are finished.</a:t>
              </a:r>
            </a:p>
          </p:txBody>
        </p:sp>
        <p:sp>
          <p:nvSpPr>
            <p:cNvPr id="64" name="TextBox 63">
              <a:extLst>
                <a:ext uri="{FF2B5EF4-FFF2-40B4-BE49-F238E27FC236}">
                  <a16:creationId xmlns:a16="http://schemas.microsoft.com/office/drawing/2014/main" id="{18334A11-C91E-463B-9AFA-96ED707FA842}"/>
                </a:ext>
              </a:extLst>
            </p:cNvPr>
            <p:cNvSpPr txBox="1"/>
            <p:nvPr/>
          </p:nvSpPr>
          <p:spPr>
            <a:xfrm>
              <a:off x="10588676" y="-1174581"/>
              <a:ext cx="1603324" cy="3154710"/>
            </a:xfrm>
            <a:prstGeom prst="rect">
              <a:avLst/>
            </a:prstGeom>
            <a:noFill/>
          </p:spPr>
          <p:txBody>
            <a:bodyPr wrap="none" rtlCol="0">
              <a:spAutoFit/>
            </a:bodyPr>
            <a:lstStyle/>
            <a:p>
              <a:r>
                <a:rPr lang="en-US" sz="19900" dirty="0">
                  <a:solidFill>
                    <a:srgbClr val="ECCC9E">
                      <a:alpha val="63000"/>
                    </a:srgbClr>
                  </a:solidFill>
                  <a:latin typeface="Helvetica LT Std Cond Blk" panose="020B0806030502050204" pitchFamily="34" charset="0"/>
                </a:rPr>
                <a:t>Q</a:t>
              </a:r>
            </a:p>
          </p:txBody>
        </p:sp>
        <p:grpSp>
          <p:nvGrpSpPr>
            <p:cNvPr id="2" name="Group 1">
              <a:extLst>
                <a:ext uri="{FF2B5EF4-FFF2-40B4-BE49-F238E27FC236}">
                  <a16:creationId xmlns:a16="http://schemas.microsoft.com/office/drawing/2014/main" id="{21C12FF0-29BB-E984-D5A7-EAB6BDA797C8}"/>
                </a:ext>
              </a:extLst>
            </p:cNvPr>
            <p:cNvGrpSpPr/>
            <p:nvPr/>
          </p:nvGrpSpPr>
          <p:grpSpPr>
            <a:xfrm>
              <a:off x="469419" y="2924944"/>
              <a:ext cx="8623437" cy="2797919"/>
              <a:chOff x="8148356" y="2496257"/>
              <a:chExt cx="8623437" cy="2797919"/>
            </a:xfrm>
          </p:grpSpPr>
          <p:sp>
            <p:nvSpPr>
              <p:cNvPr id="4" name="Rectangle: Rounded Corners 3">
                <a:extLst>
                  <a:ext uri="{FF2B5EF4-FFF2-40B4-BE49-F238E27FC236}">
                    <a16:creationId xmlns:a16="http://schemas.microsoft.com/office/drawing/2014/main" id="{C17EDEC7-68A4-F48E-A7BB-506BB756A52C}"/>
                  </a:ext>
                </a:extLst>
              </p:cNvPr>
              <p:cNvSpPr/>
              <p:nvPr/>
            </p:nvSpPr>
            <p:spPr>
              <a:xfrm>
                <a:off x="8148356" y="2496257"/>
                <a:ext cx="8623437"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10" name="Rectangle: Rounded Corners 9">
                <a:extLst>
                  <a:ext uri="{FF2B5EF4-FFF2-40B4-BE49-F238E27FC236}">
                    <a16:creationId xmlns:a16="http://schemas.microsoft.com/office/drawing/2014/main" id="{B9CC8BF7-5741-76AE-8BF8-103311F15606}"/>
                  </a:ext>
                </a:extLst>
              </p:cNvPr>
              <p:cNvSpPr/>
              <p:nvPr/>
            </p:nvSpPr>
            <p:spPr>
              <a:xfrm>
                <a:off x="8148357" y="3220604"/>
                <a:ext cx="8623436"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11" name="Rectangle: Rounded Corners 10">
                <a:extLst>
                  <a:ext uri="{FF2B5EF4-FFF2-40B4-BE49-F238E27FC236}">
                    <a16:creationId xmlns:a16="http://schemas.microsoft.com/office/drawing/2014/main" id="{9D4EAB35-DD38-556B-8333-99DAB1B14799}"/>
                  </a:ext>
                </a:extLst>
              </p:cNvPr>
              <p:cNvSpPr/>
              <p:nvPr/>
            </p:nvSpPr>
            <p:spPr>
              <a:xfrm>
                <a:off x="8148356" y="3944951"/>
                <a:ext cx="8623435"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12" name="Rectangle: Rounded Corners 11">
                <a:extLst>
                  <a:ext uri="{FF2B5EF4-FFF2-40B4-BE49-F238E27FC236}">
                    <a16:creationId xmlns:a16="http://schemas.microsoft.com/office/drawing/2014/main" id="{DF7CC4B2-6594-557A-69B6-F0DEBBAA192B}"/>
                  </a:ext>
                </a:extLst>
              </p:cNvPr>
              <p:cNvSpPr/>
              <p:nvPr/>
            </p:nvSpPr>
            <p:spPr>
              <a:xfrm>
                <a:off x="8148356" y="4654096"/>
                <a:ext cx="8623435"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13" name="TextBox 12">
                <a:extLst>
                  <a:ext uri="{FF2B5EF4-FFF2-40B4-BE49-F238E27FC236}">
                    <a16:creationId xmlns:a16="http://schemas.microsoft.com/office/drawing/2014/main" id="{2FF2145E-60A9-0AE5-1D06-83F26506C3FB}"/>
                  </a:ext>
                </a:extLst>
              </p:cNvPr>
              <p:cNvSpPr txBox="1"/>
              <p:nvPr/>
            </p:nvSpPr>
            <p:spPr>
              <a:xfrm>
                <a:off x="8778906" y="2622567"/>
                <a:ext cx="7502247" cy="369332"/>
              </a:xfrm>
              <a:prstGeom prst="rect">
                <a:avLst/>
              </a:prstGeom>
              <a:noFill/>
            </p:spPr>
            <p:txBody>
              <a:bodyPr wrap="none" rtlCol="0">
                <a:spAutoFit/>
              </a:bodyPr>
              <a:lstStyle/>
              <a:p>
                <a:pPr algn="ctr"/>
                <a:r>
                  <a:rPr lang="en-US" b="0" i="0" dirty="0">
                    <a:solidFill>
                      <a:schemeClr val="bg1"/>
                    </a:solidFill>
                    <a:effectLst/>
                  </a:rPr>
                  <a:t>Write that belief in her journal and ignore it, hoping it will go away on its own.</a:t>
                </a:r>
                <a:endParaRPr lang="en-US" dirty="0">
                  <a:solidFill>
                    <a:schemeClr val="bg1"/>
                  </a:solidFill>
                </a:endParaRPr>
              </a:p>
            </p:txBody>
          </p:sp>
          <p:sp>
            <p:nvSpPr>
              <p:cNvPr id="16" name="TextBox 15">
                <a:extLst>
                  <a:ext uri="{FF2B5EF4-FFF2-40B4-BE49-F238E27FC236}">
                    <a16:creationId xmlns:a16="http://schemas.microsoft.com/office/drawing/2014/main" id="{2C2FF202-3E35-F990-DDBA-D6B9F75E1FB3}"/>
                  </a:ext>
                </a:extLst>
              </p:cNvPr>
              <p:cNvSpPr txBox="1"/>
              <p:nvPr/>
            </p:nvSpPr>
            <p:spPr>
              <a:xfrm>
                <a:off x="9098215" y="3333336"/>
                <a:ext cx="6562181" cy="369332"/>
              </a:xfrm>
              <a:prstGeom prst="rect">
                <a:avLst/>
              </a:prstGeom>
              <a:noFill/>
            </p:spPr>
            <p:txBody>
              <a:bodyPr wrap="none" rtlCol="0">
                <a:spAutoFit/>
              </a:bodyPr>
              <a:lstStyle/>
              <a:p>
                <a:pPr algn="ctr"/>
                <a:r>
                  <a:rPr lang="en-US" b="0" i="0" dirty="0">
                    <a:solidFill>
                      <a:schemeClr val="bg1"/>
                    </a:solidFill>
                    <a:effectLst/>
                  </a:rPr>
                  <a:t>Confront the belief by reflecting on its origins and how it affects her.</a:t>
                </a:r>
                <a:endParaRPr lang="en-US" dirty="0">
                  <a:solidFill>
                    <a:schemeClr val="bg1"/>
                  </a:solidFill>
                </a:endParaRPr>
              </a:p>
            </p:txBody>
          </p:sp>
          <p:sp>
            <p:nvSpPr>
              <p:cNvPr id="17" name="TextBox 16">
                <a:extLst>
                  <a:ext uri="{FF2B5EF4-FFF2-40B4-BE49-F238E27FC236}">
                    <a16:creationId xmlns:a16="http://schemas.microsoft.com/office/drawing/2014/main" id="{B5BD9A99-A43C-15A3-3200-D13BB1641392}"/>
                  </a:ext>
                </a:extLst>
              </p:cNvPr>
              <p:cNvSpPr txBox="1"/>
              <p:nvPr/>
            </p:nvSpPr>
            <p:spPr>
              <a:xfrm>
                <a:off x="9587813" y="4093369"/>
                <a:ext cx="5884431" cy="369332"/>
              </a:xfrm>
              <a:prstGeom prst="rect">
                <a:avLst/>
              </a:prstGeom>
              <a:noFill/>
            </p:spPr>
            <p:txBody>
              <a:bodyPr wrap="none" rtlCol="0">
                <a:spAutoFit/>
              </a:bodyPr>
              <a:lstStyle/>
              <a:p>
                <a:pPr algn="ctr"/>
                <a:r>
                  <a:rPr lang="en-US" b="0" i="0" dirty="0">
                    <a:solidFill>
                      <a:schemeClr val="bg1"/>
                    </a:solidFill>
                    <a:effectLst/>
                  </a:rPr>
                  <a:t>Share the belief with friends and family to get their opinions.</a:t>
                </a:r>
                <a:endParaRPr lang="en-US" dirty="0">
                  <a:solidFill>
                    <a:schemeClr val="bg1"/>
                  </a:solidFill>
                </a:endParaRPr>
              </a:p>
            </p:txBody>
          </p:sp>
          <p:sp>
            <p:nvSpPr>
              <p:cNvPr id="18" name="TextBox 17">
                <a:extLst>
                  <a:ext uri="{FF2B5EF4-FFF2-40B4-BE49-F238E27FC236}">
                    <a16:creationId xmlns:a16="http://schemas.microsoft.com/office/drawing/2014/main" id="{C77E29A4-83B6-E28A-43B3-4A3A866E011C}"/>
                  </a:ext>
                </a:extLst>
              </p:cNvPr>
              <p:cNvSpPr txBox="1"/>
              <p:nvPr/>
            </p:nvSpPr>
            <p:spPr>
              <a:xfrm>
                <a:off x="9056526" y="4774431"/>
                <a:ext cx="6645558" cy="369332"/>
              </a:xfrm>
              <a:prstGeom prst="rect">
                <a:avLst/>
              </a:prstGeom>
              <a:noFill/>
            </p:spPr>
            <p:txBody>
              <a:bodyPr wrap="square" rtlCol="0">
                <a:spAutoFit/>
              </a:bodyPr>
              <a:lstStyle/>
              <a:p>
                <a:pPr algn="ctr"/>
                <a:r>
                  <a:rPr lang="en-US" b="0" i="0" dirty="0">
                    <a:solidFill>
                      <a:schemeClr val="bg1"/>
                    </a:solidFill>
                    <a:effectLst/>
                  </a:rPr>
                  <a:t>Immediately create positive affirmations without analyzing the belief.</a:t>
                </a:r>
                <a:endParaRPr lang="en-US" dirty="0">
                  <a:solidFill>
                    <a:schemeClr val="bg1"/>
                  </a:solidFill>
                </a:endParaRPr>
              </a:p>
            </p:txBody>
          </p:sp>
        </p:grpSp>
        <p:sp>
          <p:nvSpPr>
            <p:cNvPr id="19" name="Rectangle: Rounded Corners 18">
              <a:extLst>
                <a:ext uri="{FF2B5EF4-FFF2-40B4-BE49-F238E27FC236}">
                  <a16:creationId xmlns:a16="http://schemas.microsoft.com/office/drawing/2014/main" id="{4F2E2654-F186-C2FE-8993-3B240E731183}"/>
                </a:ext>
              </a:extLst>
            </p:cNvPr>
            <p:cNvSpPr/>
            <p:nvPr/>
          </p:nvSpPr>
          <p:spPr>
            <a:xfrm>
              <a:off x="3923960" y="6016207"/>
              <a:ext cx="1552816" cy="632317"/>
            </a:xfrm>
            <a:prstGeom prst="roundRect">
              <a:avLst/>
            </a:prstGeom>
            <a:solidFill>
              <a:srgbClr val="F69E00"/>
            </a:solidFill>
            <a:ln w="6350">
              <a:solidFill>
                <a:schemeClr val="bg1"/>
              </a:solid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Helvetica Neue" panose="02000503000000020004" pitchFamily="2"/>
                </a:rPr>
                <a:t>Submit</a:t>
              </a:r>
            </a:p>
          </p:txBody>
        </p:sp>
      </p:grpSp>
    </p:spTree>
    <p:custDataLst>
      <p:tags r:id="rId1"/>
    </p:custDataLst>
    <p:extLst>
      <p:ext uri="{BB962C8B-B14F-4D97-AF65-F5344CB8AC3E}">
        <p14:creationId xmlns:p14="http://schemas.microsoft.com/office/powerpoint/2010/main" val="18647916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41989B2-7719-41B0-DF78-1F095B5370CE}"/>
              </a:ext>
            </a:extLst>
          </p:cNvPr>
          <p:cNvGrpSpPr/>
          <p:nvPr/>
        </p:nvGrpSpPr>
        <p:grpSpPr>
          <a:xfrm>
            <a:off x="0" y="-1174581"/>
            <a:ext cx="12192000" cy="8046039"/>
            <a:chOff x="0" y="-1174581"/>
            <a:chExt cx="12192000" cy="8046039"/>
          </a:xfrm>
        </p:grpSpPr>
        <p:pic>
          <p:nvPicPr>
            <p:cNvPr id="15" name="Picture 14">
              <a:extLst>
                <a:ext uri="{FF2B5EF4-FFF2-40B4-BE49-F238E27FC236}">
                  <a16:creationId xmlns:a16="http://schemas.microsoft.com/office/drawing/2014/main" id="{8F306E7F-C1E0-4842-BECF-EBDB62C56C3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a:gradFill flip="none" rotWithShape="1">
              <a:gsLst>
                <a:gs pos="33000">
                  <a:srgbClr val="E89265">
                    <a:alpha val="66000"/>
                  </a:srgbClr>
                </a:gs>
                <a:gs pos="0">
                  <a:srgbClr val="EBAE65">
                    <a:alpha val="80000"/>
                  </a:srgbClr>
                </a:gs>
                <a:gs pos="66000">
                  <a:srgbClr val="E47465">
                    <a:alpha val="83000"/>
                  </a:srgbClr>
                </a:gs>
                <a:gs pos="100000">
                  <a:srgbClr val="E05365">
                    <a:alpha val="60000"/>
                  </a:srgbClr>
                </a:gs>
              </a:gsLst>
              <a:lin ang="18900000" scaled="1"/>
              <a:tileRect/>
            </a:gradFill>
            <a:ln>
              <a:noFill/>
            </a:ln>
          </p:spPr>
        </p:pic>
        <p:sp>
          <p:nvSpPr>
            <p:cNvPr id="7" name="Rectangle 6">
              <a:extLst>
                <a:ext uri="{FF2B5EF4-FFF2-40B4-BE49-F238E27FC236}">
                  <a16:creationId xmlns:a16="http://schemas.microsoft.com/office/drawing/2014/main" id="{EE2271D5-2EEB-408F-890A-DC0D96D359AB}"/>
                </a:ext>
              </a:extLst>
            </p:cNvPr>
            <p:cNvSpPr/>
            <p:nvPr/>
          </p:nvSpPr>
          <p:spPr>
            <a:xfrm>
              <a:off x="0" y="1268760"/>
              <a:ext cx="12192000" cy="5602698"/>
            </a:xfrm>
            <a:prstGeom prst="rect">
              <a:avLst/>
            </a:prstGeom>
            <a:gradFill flip="none" rotWithShape="1">
              <a:gsLst>
                <a:gs pos="44641">
                  <a:srgbClr val="E89265">
                    <a:alpha val="73000"/>
                  </a:srgbClr>
                </a:gs>
                <a:gs pos="26000">
                  <a:srgbClr val="EBAE65">
                    <a:alpha val="41000"/>
                  </a:srgbClr>
                </a:gs>
                <a:gs pos="65162">
                  <a:srgbClr val="E47465">
                    <a:alpha val="79000"/>
                  </a:srgbClr>
                </a:gs>
                <a:gs pos="87000">
                  <a:srgbClr val="E05365">
                    <a:alpha val="59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F18D6A4B-197F-4A27-9116-48342ACC8CB7}"/>
                </a:ext>
              </a:extLst>
            </p:cNvPr>
            <p:cNvSpPr/>
            <p:nvPr/>
          </p:nvSpPr>
          <p:spPr>
            <a:xfrm>
              <a:off x="0" y="-13459"/>
              <a:ext cx="12192000" cy="2312921"/>
            </a:xfrm>
            <a:prstGeom prst="rect">
              <a:avLst/>
            </a:prstGeom>
            <a:solidFill>
              <a:srgbClr val="FFFCF3"/>
            </a:solidFill>
            <a:ln w="9525" cap="flat">
              <a:noFill/>
              <a:prstDash val="solid"/>
              <a:miter/>
            </a:ln>
          </p:spPr>
          <p:txBody>
            <a:bodyPr rtlCol="0" anchor="ctr"/>
            <a:lstStyle/>
            <a:p>
              <a:endParaRPr lang="en-US">
                <a:solidFill>
                  <a:schemeClr val="tx1"/>
                </a:solidFill>
              </a:endParaRPr>
            </a:p>
          </p:txBody>
        </p:sp>
        <p:sp>
          <p:nvSpPr>
            <p:cNvPr id="21" name="TextBox 20">
              <a:extLst>
                <a:ext uri="{FF2B5EF4-FFF2-40B4-BE49-F238E27FC236}">
                  <a16:creationId xmlns:a16="http://schemas.microsoft.com/office/drawing/2014/main" id="{BB88A4A9-F001-4E1F-BE53-1EC7D4843117}"/>
                </a:ext>
              </a:extLst>
            </p:cNvPr>
            <p:cNvSpPr txBox="1"/>
            <p:nvPr/>
          </p:nvSpPr>
          <p:spPr>
            <a:xfrm>
              <a:off x="469419" y="338007"/>
              <a:ext cx="10363118" cy="1908215"/>
            </a:xfrm>
            <a:prstGeom prst="rect">
              <a:avLst/>
            </a:prstGeom>
            <a:noFill/>
          </p:spPr>
          <p:txBody>
            <a:bodyPr wrap="square" rtlCol="0">
              <a:spAutoFit/>
            </a:bodyPr>
            <a:lstStyle>
              <a:defPPr>
                <a:defRPr lang="en-US"/>
              </a:defPPr>
              <a:lvl1pPr>
                <a:defRPr sz="1600" b="1" i="1">
                  <a:solidFill>
                    <a:srgbClr val="002060"/>
                  </a:solidFill>
                  <a:effectLst/>
                  <a:latin typeface="Helvetica Neue" panose="02000503000000020004" pitchFamily="2"/>
                  <a:ea typeface="Calibri" panose="020F0502020204030204" pitchFamily="34" charset="0"/>
                </a:defRPr>
              </a:lvl1pPr>
            </a:lstStyle>
            <a:p>
              <a:r>
                <a:rPr lang="en-US" sz="1800" i="0" dirty="0">
                  <a:solidFill>
                    <a:srgbClr val="001848"/>
                  </a:solidFill>
                  <a:latin typeface="Helvetica" pitchFamily="2" charset="0"/>
                </a:rPr>
                <a:t>Q1: </a:t>
              </a:r>
              <a:r>
                <a:rPr lang="en-US" sz="2000" i="0" dirty="0">
                  <a:solidFill>
                    <a:schemeClr val="tx1"/>
                  </a:solidFill>
                  <a:effectLst/>
                  <a:latin typeface="+mn-lt"/>
                </a:rPr>
                <a:t>Sarah has recently started her journey of self-awareness, determined to overcome her self-doubt and fear of failure. She begins to keep a journal where she reflects on her negative thought patterns. One day, she realizes that a recurring belief is, "I'm not good enough to start my own business." What should Sarah do next to continue her self-awareness journey effectively?</a:t>
              </a:r>
              <a:endParaRPr lang="en-US" sz="1000" i="0" dirty="0">
                <a:solidFill>
                  <a:schemeClr val="tx1"/>
                </a:solidFill>
                <a:latin typeface="+mn-lt"/>
              </a:endParaRPr>
            </a:p>
            <a:p>
              <a:r>
                <a:rPr lang="en-US" sz="1800" b="0" dirty="0">
                  <a:solidFill>
                    <a:srgbClr val="001848"/>
                  </a:solidFill>
                  <a:latin typeface="Helvetica" pitchFamily="2" charset="0"/>
                </a:rPr>
                <a:t>Select the suitable option and Submit when you are finished.</a:t>
              </a:r>
            </a:p>
          </p:txBody>
        </p:sp>
        <p:sp>
          <p:nvSpPr>
            <p:cNvPr id="64" name="TextBox 63">
              <a:extLst>
                <a:ext uri="{FF2B5EF4-FFF2-40B4-BE49-F238E27FC236}">
                  <a16:creationId xmlns:a16="http://schemas.microsoft.com/office/drawing/2014/main" id="{18334A11-C91E-463B-9AFA-96ED707FA842}"/>
                </a:ext>
              </a:extLst>
            </p:cNvPr>
            <p:cNvSpPr txBox="1"/>
            <p:nvPr/>
          </p:nvSpPr>
          <p:spPr>
            <a:xfrm>
              <a:off x="10588676" y="-1174581"/>
              <a:ext cx="1603324" cy="3154710"/>
            </a:xfrm>
            <a:prstGeom prst="rect">
              <a:avLst/>
            </a:prstGeom>
            <a:noFill/>
          </p:spPr>
          <p:txBody>
            <a:bodyPr wrap="none" rtlCol="0">
              <a:spAutoFit/>
            </a:bodyPr>
            <a:lstStyle/>
            <a:p>
              <a:r>
                <a:rPr lang="en-US" sz="19900" dirty="0">
                  <a:solidFill>
                    <a:srgbClr val="ECCC9E">
                      <a:alpha val="63000"/>
                    </a:srgbClr>
                  </a:solidFill>
                  <a:latin typeface="Helvetica LT Std Cond Blk" panose="020B0806030502050204" pitchFamily="34" charset="0"/>
                </a:rPr>
                <a:t>Q</a:t>
              </a:r>
            </a:p>
          </p:txBody>
        </p:sp>
        <p:grpSp>
          <p:nvGrpSpPr>
            <p:cNvPr id="2" name="Group 1">
              <a:extLst>
                <a:ext uri="{FF2B5EF4-FFF2-40B4-BE49-F238E27FC236}">
                  <a16:creationId xmlns:a16="http://schemas.microsoft.com/office/drawing/2014/main" id="{21C12FF0-29BB-E984-D5A7-EAB6BDA797C8}"/>
                </a:ext>
              </a:extLst>
            </p:cNvPr>
            <p:cNvGrpSpPr/>
            <p:nvPr/>
          </p:nvGrpSpPr>
          <p:grpSpPr>
            <a:xfrm>
              <a:off x="469419" y="2924944"/>
              <a:ext cx="8623437" cy="2797919"/>
              <a:chOff x="8148356" y="2496257"/>
              <a:chExt cx="8623437" cy="2797919"/>
            </a:xfrm>
          </p:grpSpPr>
          <p:sp>
            <p:nvSpPr>
              <p:cNvPr id="4" name="Rectangle: Rounded Corners 3">
                <a:extLst>
                  <a:ext uri="{FF2B5EF4-FFF2-40B4-BE49-F238E27FC236}">
                    <a16:creationId xmlns:a16="http://schemas.microsoft.com/office/drawing/2014/main" id="{C17EDEC7-68A4-F48E-A7BB-506BB756A52C}"/>
                  </a:ext>
                </a:extLst>
              </p:cNvPr>
              <p:cNvSpPr/>
              <p:nvPr/>
            </p:nvSpPr>
            <p:spPr>
              <a:xfrm>
                <a:off x="8148356" y="2496257"/>
                <a:ext cx="8623437"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10" name="Rectangle: Rounded Corners 9">
                <a:extLst>
                  <a:ext uri="{FF2B5EF4-FFF2-40B4-BE49-F238E27FC236}">
                    <a16:creationId xmlns:a16="http://schemas.microsoft.com/office/drawing/2014/main" id="{B9CC8BF7-5741-76AE-8BF8-103311F15606}"/>
                  </a:ext>
                </a:extLst>
              </p:cNvPr>
              <p:cNvSpPr/>
              <p:nvPr/>
            </p:nvSpPr>
            <p:spPr>
              <a:xfrm>
                <a:off x="8148357" y="3220604"/>
                <a:ext cx="8623436"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11" name="Rectangle: Rounded Corners 10">
                <a:extLst>
                  <a:ext uri="{FF2B5EF4-FFF2-40B4-BE49-F238E27FC236}">
                    <a16:creationId xmlns:a16="http://schemas.microsoft.com/office/drawing/2014/main" id="{9D4EAB35-DD38-556B-8333-99DAB1B14799}"/>
                  </a:ext>
                </a:extLst>
              </p:cNvPr>
              <p:cNvSpPr/>
              <p:nvPr/>
            </p:nvSpPr>
            <p:spPr>
              <a:xfrm>
                <a:off x="8148356" y="3944951"/>
                <a:ext cx="8623435"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12" name="Rectangle: Rounded Corners 11">
                <a:extLst>
                  <a:ext uri="{FF2B5EF4-FFF2-40B4-BE49-F238E27FC236}">
                    <a16:creationId xmlns:a16="http://schemas.microsoft.com/office/drawing/2014/main" id="{DF7CC4B2-6594-557A-69B6-F0DEBBAA192B}"/>
                  </a:ext>
                </a:extLst>
              </p:cNvPr>
              <p:cNvSpPr/>
              <p:nvPr/>
            </p:nvSpPr>
            <p:spPr>
              <a:xfrm>
                <a:off x="8148356" y="4654096"/>
                <a:ext cx="8623435"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13" name="TextBox 12">
                <a:extLst>
                  <a:ext uri="{FF2B5EF4-FFF2-40B4-BE49-F238E27FC236}">
                    <a16:creationId xmlns:a16="http://schemas.microsoft.com/office/drawing/2014/main" id="{2FF2145E-60A9-0AE5-1D06-83F26506C3FB}"/>
                  </a:ext>
                </a:extLst>
              </p:cNvPr>
              <p:cNvSpPr txBox="1"/>
              <p:nvPr/>
            </p:nvSpPr>
            <p:spPr>
              <a:xfrm>
                <a:off x="8778906" y="2622567"/>
                <a:ext cx="7502247" cy="369332"/>
              </a:xfrm>
              <a:prstGeom prst="rect">
                <a:avLst/>
              </a:prstGeom>
              <a:noFill/>
            </p:spPr>
            <p:txBody>
              <a:bodyPr wrap="none" rtlCol="0">
                <a:spAutoFit/>
              </a:bodyPr>
              <a:lstStyle/>
              <a:p>
                <a:pPr algn="ctr"/>
                <a:r>
                  <a:rPr lang="en-US" b="0" i="0" dirty="0">
                    <a:solidFill>
                      <a:schemeClr val="bg1"/>
                    </a:solidFill>
                    <a:effectLst/>
                  </a:rPr>
                  <a:t>Write that belief in her journal and ignore it, hoping it will go away on its own.</a:t>
                </a:r>
                <a:endParaRPr lang="en-US" dirty="0">
                  <a:solidFill>
                    <a:schemeClr val="bg1"/>
                  </a:solidFill>
                </a:endParaRPr>
              </a:p>
            </p:txBody>
          </p:sp>
          <p:sp>
            <p:nvSpPr>
              <p:cNvPr id="16" name="TextBox 15">
                <a:extLst>
                  <a:ext uri="{FF2B5EF4-FFF2-40B4-BE49-F238E27FC236}">
                    <a16:creationId xmlns:a16="http://schemas.microsoft.com/office/drawing/2014/main" id="{2C2FF202-3E35-F990-DDBA-D6B9F75E1FB3}"/>
                  </a:ext>
                </a:extLst>
              </p:cNvPr>
              <p:cNvSpPr txBox="1"/>
              <p:nvPr/>
            </p:nvSpPr>
            <p:spPr>
              <a:xfrm>
                <a:off x="9098215" y="3333336"/>
                <a:ext cx="6562181" cy="369332"/>
              </a:xfrm>
              <a:prstGeom prst="rect">
                <a:avLst/>
              </a:prstGeom>
              <a:noFill/>
            </p:spPr>
            <p:txBody>
              <a:bodyPr wrap="none" rtlCol="0">
                <a:spAutoFit/>
              </a:bodyPr>
              <a:lstStyle/>
              <a:p>
                <a:pPr algn="ctr"/>
                <a:r>
                  <a:rPr lang="en-US" b="0" i="0" dirty="0">
                    <a:solidFill>
                      <a:schemeClr val="bg1"/>
                    </a:solidFill>
                    <a:effectLst/>
                  </a:rPr>
                  <a:t>Confront the belief by reflecting on its origins and how it affects her.</a:t>
                </a:r>
                <a:endParaRPr lang="en-US" dirty="0">
                  <a:solidFill>
                    <a:schemeClr val="bg1"/>
                  </a:solidFill>
                </a:endParaRPr>
              </a:p>
            </p:txBody>
          </p:sp>
          <p:sp>
            <p:nvSpPr>
              <p:cNvPr id="17" name="TextBox 16">
                <a:extLst>
                  <a:ext uri="{FF2B5EF4-FFF2-40B4-BE49-F238E27FC236}">
                    <a16:creationId xmlns:a16="http://schemas.microsoft.com/office/drawing/2014/main" id="{B5BD9A99-A43C-15A3-3200-D13BB1641392}"/>
                  </a:ext>
                </a:extLst>
              </p:cNvPr>
              <p:cNvSpPr txBox="1"/>
              <p:nvPr/>
            </p:nvSpPr>
            <p:spPr>
              <a:xfrm>
                <a:off x="9587813" y="4093369"/>
                <a:ext cx="5884431" cy="369332"/>
              </a:xfrm>
              <a:prstGeom prst="rect">
                <a:avLst/>
              </a:prstGeom>
              <a:noFill/>
            </p:spPr>
            <p:txBody>
              <a:bodyPr wrap="none" rtlCol="0">
                <a:spAutoFit/>
              </a:bodyPr>
              <a:lstStyle/>
              <a:p>
                <a:pPr algn="ctr"/>
                <a:r>
                  <a:rPr lang="en-US" b="0" i="0" dirty="0">
                    <a:solidFill>
                      <a:schemeClr val="bg1"/>
                    </a:solidFill>
                    <a:effectLst/>
                  </a:rPr>
                  <a:t>Share the belief with friends and family to get their opinions.</a:t>
                </a:r>
                <a:endParaRPr lang="en-US" dirty="0">
                  <a:solidFill>
                    <a:schemeClr val="bg1"/>
                  </a:solidFill>
                </a:endParaRPr>
              </a:p>
            </p:txBody>
          </p:sp>
          <p:sp>
            <p:nvSpPr>
              <p:cNvPr id="18" name="TextBox 17">
                <a:extLst>
                  <a:ext uri="{FF2B5EF4-FFF2-40B4-BE49-F238E27FC236}">
                    <a16:creationId xmlns:a16="http://schemas.microsoft.com/office/drawing/2014/main" id="{C77E29A4-83B6-E28A-43B3-4A3A866E011C}"/>
                  </a:ext>
                </a:extLst>
              </p:cNvPr>
              <p:cNvSpPr txBox="1"/>
              <p:nvPr/>
            </p:nvSpPr>
            <p:spPr>
              <a:xfrm>
                <a:off x="9056526" y="4774431"/>
                <a:ext cx="6645558" cy="369332"/>
              </a:xfrm>
              <a:prstGeom prst="rect">
                <a:avLst/>
              </a:prstGeom>
              <a:noFill/>
            </p:spPr>
            <p:txBody>
              <a:bodyPr wrap="square" rtlCol="0">
                <a:spAutoFit/>
              </a:bodyPr>
              <a:lstStyle/>
              <a:p>
                <a:pPr algn="ctr"/>
                <a:r>
                  <a:rPr lang="en-US" b="0" i="0" dirty="0">
                    <a:solidFill>
                      <a:schemeClr val="bg1"/>
                    </a:solidFill>
                    <a:effectLst/>
                  </a:rPr>
                  <a:t>Immediately create positive affirmations without analyzing the belief.</a:t>
                </a:r>
                <a:endParaRPr lang="en-US" dirty="0">
                  <a:solidFill>
                    <a:schemeClr val="bg1"/>
                  </a:solidFill>
                </a:endParaRPr>
              </a:p>
            </p:txBody>
          </p:sp>
        </p:grpSp>
        <p:sp>
          <p:nvSpPr>
            <p:cNvPr id="19" name="Rectangle: Rounded Corners 18">
              <a:extLst>
                <a:ext uri="{FF2B5EF4-FFF2-40B4-BE49-F238E27FC236}">
                  <a16:creationId xmlns:a16="http://schemas.microsoft.com/office/drawing/2014/main" id="{4F2E2654-F186-C2FE-8993-3B240E731183}"/>
                </a:ext>
              </a:extLst>
            </p:cNvPr>
            <p:cNvSpPr/>
            <p:nvPr/>
          </p:nvSpPr>
          <p:spPr>
            <a:xfrm>
              <a:off x="3923960" y="6016207"/>
              <a:ext cx="1552816" cy="632317"/>
            </a:xfrm>
            <a:prstGeom prst="roundRect">
              <a:avLst/>
            </a:prstGeom>
            <a:solidFill>
              <a:srgbClr val="F69E00"/>
            </a:solidFill>
            <a:ln w="6350">
              <a:solidFill>
                <a:schemeClr val="bg1"/>
              </a:solid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Helvetica Neue" panose="02000503000000020004" pitchFamily="2"/>
                </a:rPr>
                <a:t>Submit</a:t>
              </a:r>
            </a:p>
          </p:txBody>
        </p:sp>
        <p:sp>
          <p:nvSpPr>
            <p:cNvPr id="3" name="Rectangle: Rounded Corners 2">
              <a:extLst>
                <a:ext uri="{FF2B5EF4-FFF2-40B4-BE49-F238E27FC236}">
                  <a16:creationId xmlns:a16="http://schemas.microsoft.com/office/drawing/2014/main" id="{5C58921A-8660-6D0E-36F2-C6EF38F25426}"/>
                </a:ext>
              </a:extLst>
            </p:cNvPr>
            <p:cNvSpPr/>
            <p:nvPr/>
          </p:nvSpPr>
          <p:spPr>
            <a:xfrm>
              <a:off x="9232763" y="2910882"/>
              <a:ext cx="2837585" cy="3238992"/>
            </a:xfrm>
            <a:prstGeom prst="roundRect">
              <a:avLst>
                <a:gd name="adj" fmla="val 3027"/>
              </a:avLst>
            </a:prstGeom>
            <a:solidFill>
              <a:srgbClr val="99D3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D5586BF5-5F18-402B-18CB-834A31BA91A9}"/>
                </a:ext>
              </a:extLst>
            </p:cNvPr>
            <p:cNvGrpSpPr/>
            <p:nvPr/>
          </p:nvGrpSpPr>
          <p:grpSpPr>
            <a:xfrm>
              <a:off x="9265704" y="3105081"/>
              <a:ext cx="2739786" cy="2927914"/>
              <a:chOff x="8578120" y="2827599"/>
              <a:chExt cx="2739786" cy="2927914"/>
            </a:xfrm>
          </p:grpSpPr>
          <p:sp>
            <p:nvSpPr>
              <p:cNvPr id="6" name="TextBox 5">
                <a:extLst>
                  <a:ext uri="{FF2B5EF4-FFF2-40B4-BE49-F238E27FC236}">
                    <a16:creationId xmlns:a16="http://schemas.microsoft.com/office/drawing/2014/main" id="{9BD9180A-23B9-D8D2-0D6B-315FA0BBB0E5}"/>
                  </a:ext>
                </a:extLst>
              </p:cNvPr>
              <p:cNvSpPr txBox="1"/>
              <p:nvPr/>
            </p:nvSpPr>
            <p:spPr>
              <a:xfrm>
                <a:off x="8578120" y="4001187"/>
                <a:ext cx="2739786" cy="1754326"/>
              </a:xfrm>
              <a:prstGeom prst="rect">
                <a:avLst/>
              </a:prstGeom>
              <a:noFill/>
            </p:spPr>
            <p:txBody>
              <a:bodyPr wrap="square" rtlCol="0">
                <a:spAutoFit/>
              </a:bodyPr>
              <a:lstStyle/>
              <a:p>
                <a:pPr algn="ctr"/>
                <a:r>
                  <a:rPr lang="en-US" b="1" dirty="0">
                    <a:solidFill>
                      <a:schemeClr val="tx1">
                        <a:lumMod val="85000"/>
                        <a:lumOff val="15000"/>
                      </a:schemeClr>
                    </a:solidFill>
                    <a:effectLst/>
                    <a:latin typeface="Helvetica" pitchFamily="2" charset="0"/>
                    <a:ea typeface="Calibri" panose="020F0502020204030204" pitchFamily="34" charset="0"/>
                  </a:rPr>
                  <a:t>That’s right! </a:t>
                </a:r>
                <a:r>
                  <a:rPr lang="en-US" sz="1800" dirty="0">
                    <a:solidFill>
                      <a:schemeClr val="tx1"/>
                    </a:solidFill>
                    <a:latin typeface="+mn-lt"/>
                    <a:ea typeface="Calibri"/>
                    <a:cs typeface="Calibri"/>
                    <a:sym typeface="Calibri"/>
                  </a:rPr>
                  <a:t>Sarah should confront her belief by reflecting on its originate and how it affects her.</a:t>
                </a:r>
                <a:endParaRPr lang="en-IN" sz="1800" b="0" dirty="0">
                  <a:solidFill>
                    <a:schemeClr val="tx1"/>
                  </a:solidFill>
                  <a:latin typeface="+mn-lt"/>
                  <a:ea typeface="Arial" panose="020B0604020202020204" pitchFamily="34" charset="0"/>
                </a:endParaRPr>
              </a:p>
              <a:p>
                <a:pPr algn="ctr"/>
                <a:endParaRPr lang="en-US" sz="1800" dirty="0">
                  <a:solidFill>
                    <a:schemeClr val="tx1">
                      <a:lumMod val="85000"/>
                      <a:lumOff val="15000"/>
                    </a:schemeClr>
                  </a:solidFill>
                  <a:effectLst/>
                  <a:latin typeface="Helvetica" pitchFamily="2" charset="0"/>
                  <a:ea typeface="Arial" panose="020B0604020202020204" pitchFamily="34" charset="0"/>
                </a:endParaRPr>
              </a:p>
            </p:txBody>
          </p:sp>
          <p:pic>
            <p:nvPicPr>
              <p:cNvPr id="8" name="Picture 7" descr="Shape&#10;&#10;Description automatically generated with low confidence">
                <a:extLst>
                  <a:ext uri="{FF2B5EF4-FFF2-40B4-BE49-F238E27FC236}">
                    <a16:creationId xmlns:a16="http://schemas.microsoft.com/office/drawing/2014/main" id="{012D4779-6898-5803-491E-745A99C83C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07445" y="2827599"/>
                <a:ext cx="988749" cy="988749"/>
              </a:xfrm>
              <a:prstGeom prst="rect">
                <a:avLst/>
              </a:prstGeom>
            </p:spPr>
          </p:pic>
        </p:grpSp>
      </p:grpSp>
    </p:spTree>
    <p:custDataLst>
      <p:tags r:id="rId1"/>
    </p:custDataLst>
    <p:extLst>
      <p:ext uri="{BB962C8B-B14F-4D97-AF65-F5344CB8AC3E}">
        <p14:creationId xmlns:p14="http://schemas.microsoft.com/office/powerpoint/2010/main" val="1488714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
            <a:extLst>
              <a:ext uri="{FF2B5EF4-FFF2-40B4-BE49-F238E27FC236}">
                <a16:creationId xmlns:a16="http://schemas.microsoft.com/office/drawing/2014/main" id="{B36F860A-1FE0-23E0-CA9C-5C5B5E2633A1}"/>
              </a:ext>
            </a:extLst>
          </p:cNvPr>
          <p:cNvSpPr/>
          <p:nvPr/>
        </p:nvSpPr>
        <p:spPr>
          <a:xfrm>
            <a:off x="-1016" y="0"/>
            <a:ext cx="12193016" cy="6858000"/>
          </a:xfrm>
          <a:prstGeom prst="roundRect">
            <a:avLst>
              <a:gd name="adj" fmla="val 0"/>
            </a:avLst>
          </a:prstGeom>
          <a:gradFill flip="none" rotWithShape="1">
            <a:gsLst>
              <a:gs pos="44641">
                <a:srgbClr val="E89265">
                  <a:alpha val="72000"/>
                </a:srgbClr>
              </a:gs>
              <a:gs pos="26000">
                <a:srgbClr val="EBAE65">
                  <a:alpha val="82000"/>
                </a:srgbClr>
              </a:gs>
              <a:gs pos="65162">
                <a:srgbClr val="E47465">
                  <a:alpha val="51000"/>
                </a:srgbClr>
              </a:gs>
              <a:gs pos="87000">
                <a:srgbClr val="E05365">
                  <a:alpha val="38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6E8EC1DF-3CD0-1945-E769-30E5CD3CA793}"/>
              </a:ext>
            </a:extLst>
          </p:cNvPr>
          <p:cNvPicPr>
            <a:picLocks noChangeAspect="1"/>
          </p:cNvPicPr>
          <p:nvPr/>
        </p:nvPicPr>
        <p:blipFill>
          <a:blip r:embed="rId4"/>
          <a:stretch>
            <a:fillRect/>
          </a:stretch>
        </p:blipFill>
        <p:spPr>
          <a:xfrm flipH="1">
            <a:off x="-1016" y="1772816"/>
            <a:ext cx="5448944" cy="3750467"/>
          </a:xfrm>
          <a:prstGeom prst="rect">
            <a:avLst/>
          </a:prstGeom>
        </p:spPr>
      </p:pic>
      <p:sp>
        <p:nvSpPr>
          <p:cNvPr id="8" name="Rectangle: Rounded Corners 7">
            <a:extLst>
              <a:ext uri="{FF2B5EF4-FFF2-40B4-BE49-F238E27FC236}">
                <a16:creationId xmlns:a16="http://schemas.microsoft.com/office/drawing/2014/main" id="{7C4CC373-3168-9541-EC7E-01476F39F5BE}"/>
              </a:ext>
            </a:extLst>
          </p:cNvPr>
          <p:cNvSpPr/>
          <p:nvPr/>
        </p:nvSpPr>
        <p:spPr>
          <a:xfrm>
            <a:off x="2661080" y="142916"/>
            <a:ext cx="6675280" cy="935668"/>
          </a:xfrm>
          <a:prstGeom prst="roundRect">
            <a:avLst>
              <a:gd name="adj" fmla="val 50000"/>
            </a:avLst>
          </a:prstGeom>
          <a:solidFill>
            <a:schemeClr val="bg1"/>
          </a:solidFill>
          <a:ln>
            <a:solidFill>
              <a:srgbClr val="581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3200" dirty="0"/>
          </a:p>
        </p:txBody>
      </p:sp>
      <p:sp>
        <p:nvSpPr>
          <p:cNvPr id="10" name="Google Shape;121;p4">
            <a:extLst>
              <a:ext uri="{FF2B5EF4-FFF2-40B4-BE49-F238E27FC236}">
                <a16:creationId xmlns:a16="http://schemas.microsoft.com/office/drawing/2014/main" id="{76F609AB-0507-D071-0B8E-809035581DFA}"/>
              </a:ext>
            </a:extLst>
          </p:cNvPr>
          <p:cNvSpPr txBox="1"/>
          <p:nvPr/>
        </p:nvSpPr>
        <p:spPr>
          <a:xfrm>
            <a:off x="2957482" y="305950"/>
            <a:ext cx="6264696" cy="609600"/>
          </a:xfrm>
          <a:prstGeom prst="rect">
            <a:avLst/>
          </a:prstGeom>
          <a:noFill/>
          <a:ln>
            <a:noFill/>
          </a:ln>
        </p:spPr>
        <p:txBody>
          <a:bodyPr spcFirstLastPara="1" wrap="square" lIns="116350" tIns="58175" rIns="116350" bIns="58175" anchor="ctr" anchorCtr="0">
            <a:noAutofit/>
          </a:bodyPr>
          <a:lstStyle/>
          <a:p>
            <a:pPr marR="0" lvl="0" indent="0" algn="l" rtl="0">
              <a:spcBef>
                <a:spcPts val="0"/>
              </a:spcBef>
              <a:spcAft>
                <a:spcPts val="0"/>
              </a:spcAft>
              <a:buNone/>
            </a:pPr>
            <a:r>
              <a:rPr lang="en-US" sz="3200" b="1" dirty="0">
                <a:solidFill>
                  <a:srgbClr val="002060"/>
                </a:solidFill>
                <a:latin typeface="Helvetica LT Std Cond Blk" panose="020B0806030502050204" pitchFamily="34" charset="0"/>
                <a:ea typeface="Corbel"/>
                <a:cs typeface="Corbel"/>
                <a:sym typeface="Corbel"/>
              </a:rPr>
              <a:t>Subconscious Reprogramming</a:t>
            </a:r>
          </a:p>
        </p:txBody>
      </p:sp>
      <p:sp>
        <p:nvSpPr>
          <p:cNvPr id="12" name="Rectangle: Rounded Corners 11">
            <a:extLst>
              <a:ext uri="{FF2B5EF4-FFF2-40B4-BE49-F238E27FC236}">
                <a16:creationId xmlns:a16="http://schemas.microsoft.com/office/drawing/2014/main" id="{41FB119E-3CF1-7E17-086F-69743F765E26}"/>
              </a:ext>
            </a:extLst>
          </p:cNvPr>
          <p:cNvSpPr/>
          <p:nvPr/>
        </p:nvSpPr>
        <p:spPr>
          <a:xfrm>
            <a:off x="5796402" y="1484784"/>
            <a:ext cx="5904656" cy="4392488"/>
          </a:xfrm>
          <a:prstGeom prst="roundRect">
            <a:avLst>
              <a:gd name="adj" fmla="val 22764"/>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3200" dirty="0"/>
          </a:p>
        </p:txBody>
      </p:sp>
      <p:sp>
        <p:nvSpPr>
          <p:cNvPr id="14" name="TextBox 13">
            <a:extLst>
              <a:ext uri="{FF2B5EF4-FFF2-40B4-BE49-F238E27FC236}">
                <a16:creationId xmlns:a16="http://schemas.microsoft.com/office/drawing/2014/main" id="{32804FE6-15A0-CE47-6408-D68C780CC09F}"/>
              </a:ext>
            </a:extLst>
          </p:cNvPr>
          <p:cNvSpPr txBox="1"/>
          <p:nvPr/>
        </p:nvSpPr>
        <p:spPr>
          <a:xfrm>
            <a:off x="5998720" y="2124555"/>
            <a:ext cx="5544616" cy="3046988"/>
          </a:xfrm>
          <a:prstGeom prst="rect">
            <a:avLst/>
          </a:prstGeom>
          <a:noFill/>
        </p:spPr>
        <p:txBody>
          <a:bodyPr wrap="square" rtlCol="0">
            <a:spAutoFit/>
          </a:bodyPr>
          <a:lstStyle/>
          <a:p>
            <a:r>
              <a:rPr lang="en-US" sz="3200" dirty="0">
                <a:solidFill>
                  <a:schemeClr val="bg1"/>
                </a:solidFill>
              </a:rPr>
              <a:t>Subconscious reprogramming involves techniques and practices aimed at changing the beliefs, thought</a:t>
            </a:r>
          </a:p>
          <a:p>
            <a:r>
              <a:rPr lang="en-US" sz="3200" dirty="0">
                <a:solidFill>
                  <a:schemeClr val="bg1"/>
                </a:solidFill>
              </a:rPr>
              <a:t>patterns and habits stored in your subconscious mind.</a:t>
            </a:r>
            <a:endParaRPr lang="en-UG" sz="3200" dirty="0">
              <a:solidFill>
                <a:schemeClr val="bg1"/>
              </a:solidFill>
            </a:endParaRPr>
          </a:p>
        </p:txBody>
      </p:sp>
      <p:sp>
        <p:nvSpPr>
          <p:cNvPr id="4" name="Rectangle: Rounded Corners 3">
            <a:extLst>
              <a:ext uri="{FF2B5EF4-FFF2-40B4-BE49-F238E27FC236}">
                <a16:creationId xmlns:a16="http://schemas.microsoft.com/office/drawing/2014/main" id="{F2D12533-8786-6AF5-9BB4-C25EE66B481F}"/>
              </a:ext>
            </a:extLst>
          </p:cNvPr>
          <p:cNvSpPr/>
          <p:nvPr/>
        </p:nvSpPr>
        <p:spPr>
          <a:xfrm>
            <a:off x="11064552"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&gt;</a:t>
            </a:r>
            <a:endParaRPr lang="en-UG" sz="3200" dirty="0"/>
          </a:p>
        </p:txBody>
      </p:sp>
      <p:sp>
        <p:nvSpPr>
          <p:cNvPr id="6" name="Rectangle: Rounded Corners 5">
            <a:extLst>
              <a:ext uri="{FF2B5EF4-FFF2-40B4-BE49-F238E27FC236}">
                <a16:creationId xmlns:a16="http://schemas.microsoft.com/office/drawing/2014/main" id="{7C9D2E55-8CB5-A00D-C37B-0F17CC2FD5EB}"/>
              </a:ext>
            </a:extLst>
          </p:cNvPr>
          <p:cNvSpPr/>
          <p:nvPr/>
        </p:nvSpPr>
        <p:spPr>
          <a:xfrm>
            <a:off x="287800"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&lt;</a:t>
            </a:r>
            <a:endParaRPr lang="en-UG" sz="3200" dirty="0"/>
          </a:p>
        </p:txBody>
      </p:sp>
      <p:sp>
        <p:nvSpPr>
          <p:cNvPr id="11" name="TextBox 10">
            <a:extLst>
              <a:ext uri="{FF2B5EF4-FFF2-40B4-BE49-F238E27FC236}">
                <a16:creationId xmlns:a16="http://schemas.microsoft.com/office/drawing/2014/main" id="{0747CD0C-7478-956D-CD32-180CCBA893D5}"/>
              </a:ext>
            </a:extLst>
          </p:cNvPr>
          <p:cNvSpPr txBox="1"/>
          <p:nvPr/>
        </p:nvSpPr>
        <p:spPr>
          <a:xfrm>
            <a:off x="191344" y="1279440"/>
            <a:ext cx="2880320" cy="369332"/>
          </a:xfrm>
          <a:prstGeom prst="rect">
            <a:avLst/>
          </a:prstGeom>
          <a:noFill/>
        </p:spPr>
        <p:txBody>
          <a:bodyPr wrap="square">
            <a:spAutoFit/>
          </a:bodyPr>
          <a:lstStyle/>
          <a:p>
            <a:pPr marL="0" lvl="0" indent="0" algn="l" rtl="0">
              <a:spcBef>
                <a:spcPts val="250"/>
              </a:spcBef>
              <a:spcAft>
                <a:spcPts val="0"/>
              </a:spcAft>
              <a:buNone/>
            </a:pPr>
            <a:r>
              <a:rPr lang="en-US" sz="1800" b="1" dirty="0">
                <a:solidFill>
                  <a:schemeClr val="tx1"/>
                </a:solidFill>
                <a:ea typeface="Calibri"/>
                <a:cs typeface="Calibri"/>
                <a:sym typeface="Calibri"/>
              </a:rPr>
              <a:t>Click &gt; icon to continue</a:t>
            </a:r>
          </a:p>
        </p:txBody>
      </p:sp>
    </p:spTree>
    <p:custDataLst>
      <p:tags r:id="rId1"/>
    </p:custDataLst>
    <p:extLst>
      <p:ext uri="{BB962C8B-B14F-4D97-AF65-F5344CB8AC3E}">
        <p14:creationId xmlns:p14="http://schemas.microsoft.com/office/powerpoint/2010/main" val="3157814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BC92068-CA64-F1B8-F782-51226A039822}"/>
              </a:ext>
            </a:extLst>
          </p:cNvPr>
          <p:cNvGrpSpPr/>
          <p:nvPr/>
        </p:nvGrpSpPr>
        <p:grpSpPr>
          <a:xfrm>
            <a:off x="0" y="-1174581"/>
            <a:ext cx="12192000" cy="8046039"/>
            <a:chOff x="0" y="-1174581"/>
            <a:chExt cx="12192000" cy="8046039"/>
          </a:xfrm>
        </p:grpSpPr>
        <p:pic>
          <p:nvPicPr>
            <p:cNvPr id="15" name="Picture 14">
              <a:extLst>
                <a:ext uri="{FF2B5EF4-FFF2-40B4-BE49-F238E27FC236}">
                  <a16:creationId xmlns:a16="http://schemas.microsoft.com/office/drawing/2014/main" id="{8F306E7F-C1E0-4842-BECF-EBDB62C56C3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a:gradFill flip="none" rotWithShape="1">
              <a:gsLst>
                <a:gs pos="33000">
                  <a:srgbClr val="E89265">
                    <a:alpha val="66000"/>
                  </a:srgbClr>
                </a:gs>
                <a:gs pos="0">
                  <a:srgbClr val="EBAE65">
                    <a:alpha val="80000"/>
                  </a:srgbClr>
                </a:gs>
                <a:gs pos="66000">
                  <a:srgbClr val="E47465">
                    <a:alpha val="83000"/>
                  </a:srgbClr>
                </a:gs>
                <a:gs pos="100000">
                  <a:srgbClr val="E05365">
                    <a:alpha val="60000"/>
                  </a:srgbClr>
                </a:gs>
              </a:gsLst>
              <a:lin ang="18900000" scaled="1"/>
              <a:tileRect/>
            </a:gradFill>
            <a:ln>
              <a:noFill/>
            </a:ln>
          </p:spPr>
        </p:pic>
        <p:sp>
          <p:nvSpPr>
            <p:cNvPr id="7" name="Rectangle 6">
              <a:extLst>
                <a:ext uri="{FF2B5EF4-FFF2-40B4-BE49-F238E27FC236}">
                  <a16:creationId xmlns:a16="http://schemas.microsoft.com/office/drawing/2014/main" id="{EE2271D5-2EEB-408F-890A-DC0D96D359AB}"/>
                </a:ext>
              </a:extLst>
            </p:cNvPr>
            <p:cNvSpPr/>
            <p:nvPr/>
          </p:nvSpPr>
          <p:spPr>
            <a:xfrm>
              <a:off x="0" y="1268760"/>
              <a:ext cx="12192000" cy="5602698"/>
            </a:xfrm>
            <a:prstGeom prst="rect">
              <a:avLst/>
            </a:prstGeom>
            <a:gradFill flip="none" rotWithShape="1">
              <a:gsLst>
                <a:gs pos="44641">
                  <a:srgbClr val="E89265">
                    <a:alpha val="73000"/>
                  </a:srgbClr>
                </a:gs>
                <a:gs pos="26000">
                  <a:srgbClr val="EBAE65">
                    <a:alpha val="41000"/>
                  </a:srgbClr>
                </a:gs>
                <a:gs pos="65162">
                  <a:srgbClr val="E47465">
                    <a:alpha val="79000"/>
                  </a:srgbClr>
                </a:gs>
                <a:gs pos="87000">
                  <a:srgbClr val="E05365">
                    <a:alpha val="59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F18D6A4B-197F-4A27-9116-48342ACC8CB7}"/>
                </a:ext>
              </a:extLst>
            </p:cNvPr>
            <p:cNvSpPr/>
            <p:nvPr/>
          </p:nvSpPr>
          <p:spPr>
            <a:xfrm>
              <a:off x="0" y="-13459"/>
              <a:ext cx="12192000" cy="2312921"/>
            </a:xfrm>
            <a:prstGeom prst="rect">
              <a:avLst/>
            </a:prstGeom>
            <a:solidFill>
              <a:srgbClr val="FFFCF3"/>
            </a:solidFill>
            <a:ln w="9525" cap="flat">
              <a:noFill/>
              <a:prstDash val="solid"/>
              <a:miter/>
            </a:ln>
          </p:spPr>
          <p:txBody>
            <a:bodyPr rtlCol="0" anchor="ctr"/>
            <a:lstStyle/>
            <a:p>
              <a:endParaRPr lang="en-US">
                <a:solidFill>
                  <a:schemeClr val="tx1"/>
                </a:solidFill>
              </a:endParaRPr>
            </a:p>
          </p:txBody>
        </p:sp>
        <p:sp>
          <p:nvSpPr>
            <p:cNvPr id="21" name="TextBox 20">
              <a:extLst>
                <a:ext uri="{FF2B5EF4-FFF2-40B4-BE49-F238E27FC236}">
                  <a16:creationId xmlns:a16="http://schemas.microsoft.com/office/drawing/2014/main" id="{BB88A4A9-F001-4E1F-BE53-1EC7D4843117}"/>
                </a:ext>
              </a:extLst>
            </p:cNvPr>
            <p:cNvSpPr txBox="1"/>
            <p:nvPr/>
          </p:nvSpPr>
          <p:spPr>
            <a:xfrm>
              <a:off x="469419" y="338007"/>
              <a:ext cx="10363118" cy="1908215"/>
            </a:xfrm>
            <a:prstGeom prst="rect">
              <a:avLst/>
            </a:prstGeom>
            <a:noFill/>
          </p:spPr>
          <p:txBody>
            <a:bodyPr wrap="square" rtlCol="0">
              <a:spAutoFit/>
            </a:bodyPr>
            <a:lstStyle>
              <a:defPPr>
                <a:defRPr lang="en-US"/>
              </a:defPPr>
              <a:lvl1pPr>
                <a:defRPr sz="1600" b="1" i="1">
                  <a:solidFill>
                    <a:srgbClr val="002060"/>
                  </a:solidFill>
                  <a:effectLst/>
                  <a:latin typeface="Helvetica Neue" panose="02000503000000020004" pitchFamily="2"/>
                  <a:ea typeface="Calibri" panose="020F0502020204030204" pitchFamily="34" charset="0"/>
                </a:defRPr>
              </a:lvl1pPr>
            </a:lstStyle>
            <a:p>
              <a:r>
                <a:rPr lang="en-US" sz="1800" i="0" dirty="0">
                  <a:solidFill>
                    <a:srgbClr val="001848"/>
                  </a:solidFill>
                  <a:latin typeface="Helvetica" pitchFamily="2" charset="0"/>
                </a:rPr>
                <a:t>Q1: </a:t>
              </a:r>
              <a:r>
                <a:rPr lang="en-US" sz="2000" i="0" dirty="0">
                  <a:solidFill>
                    <a:schemeClr val="tx1"/>
                  </a:solidFill>
                  <a:effectLst/>
                  <a:latin typeface="+mn-lt"/>
                </a:rPr>
                <a:t>Sarah has recently started her journey of self-awareness, determined to overcome her self-doubt and fear of failure. She begins to keep a journal where she reflects on her negative thought patterns. One day, she realizes that a recurring belief is, "I'm not good enough to start my own business." What should Sarah do next to continue her self-awareness journey effectively?</a:t>
              </a:r>
              <a:endParaRPr lang="en-US" sz="1000" i="0" dirty="0">
                <a:solidFill>
                  <a:schemeClr val="tx1"/>
                </a:solidFill>
                <a:latin typeface="+mn-lt"/>
              </a:endParaRPr>
            </a:p>
            <a:p>
              <a:r>
                <a:rPr lang="en-US" sz="1800" b="0" dirty="0">
                  <a:solidFill>
                    <a:srgbClr val="001848"/>
                  </a:solidFill>
                  <a:latin typeface="Helvetica" pitchFamily="2" charset="0"/>
                </a:rPr>
                <a:t>Select the suitable option and Submit when you are finished.</a:t>
              </a:r>
            </a:p>
          </p:txBody>
        </p:sp>
        <p:sp>
          <p:nvSpPr>
            <p:cNvPr id="64" name="TextBox 63">
              <a:extLst>
                <a:ext uri="{FF2B5EF4-FFF2-40B4-BE49-F238E27FC236}">
                  <a16:creationId xmlns:a16="http://schemas.microsoft.com/office/drawing/2014/main" id="{18334A11-C91E-463B-9AFA-96ED707FA842}"/>
                </a:ext>
              </a:extLst>
            </p:cNvPr>
            <p:cNvSpPr txBox="1"/>
            <p:nvPr/>
          </p:nvSpPr>
          <p:spPr>
            <a:xfrm>
              <a:off x="10588676" y="-1174581"/>
              <a:ext cx="1603324" cy="3154710"/>
            </a:xfrm>
            <a:prstGeom prst="rect">
              <a:avLst/>
            </a:prstGeom>
            <a:noFill/>
          </p:spPr>
          <p:txBody>
            <a:bodyPr wrap="none" rtlCol="0">
              <a:spAutoFit/>
            </a:bodyPr>
            <a:lstStyle/>
            <a:p>
              <a:r>
                <a:rPr lang="en-US" sz="19900" dirty="0">
                  <a:solidFill>
                    <a:srgbClr val="ECCC9E">
                      <a:alpha val="63000"/>
                    </a:srgbClr>
                  </a:solidFill>
                  <a:latin typeface="Helvetica LT Std Cond Blk" panose="020B0806030502050204" pitchFamily="34" charset="0"/>
                </a:rPr>
                <a:t>Q</a:t>
              </a:r>
            </a:p>
          </p:txBody>
        </p:sp>
        <p:grpSp>
          <p:nvGrpSpPr>
            <p:cNvPr id="2" name="Group 1">
              <a:extLst>
                <a:ext uri="{FF2B5EF4-FFF2-40B4-BE49-F238E27FC236}">
                  <a16:creationId xmlns:a16="http://schemas.microsoft.com/office/drawing/2014/main" id="{21C12FF0-29BB-E984-D5A7-EAB6BDA797C8}"/>
                </a:ext>
              </a:extLst>
            </p:cNvPr>
            <p:cNvGrpSpPr/>
            <p:nvPr/>
          </p:nvGrpSpPr>
          <p:grpSpPr>
            <a:xfrm>
              <a:off x="469419" y="2924944"/>
              <a:ext cx="8623437" cy="2797919"/>
              <a:chOff x="8148356" y="2496257"/>
              <a:chExt cx="8623437" cy="2797919"/>
            </a:xfrm>
          </p:grpSpPr>
          <p:sp>
            <p:nvSpPr>
              <p:cNvPr id="4" name="Rectangle: Rounded Corners 3">
                <a:extLst>
                  <a:ext uri="{FF2B5EF4-FFF2-40B4-BE49-F238E27FC236}">
                    <a16:creationId xmlns:a16="http://schemas.microsoft.com/office/drawing/2014/main" id="{C17EDEC7-68A4-F48E-A7BB-506BB756A52C}"/>
                  </a:ext>
                </a:extLst>
              </p:cNvPr>
              <p:cNvSpPr/>
              <p:nvPr/>
            </p:nvSpPr>
            <p:spPr>
              <a:xfrm>
                <a:off x="8148356" y="2496257"/>
                <a:ext cx="8623437"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10" name="Rectangle: Rounded Corners 9">
                <a:extLst>
                  <a:ext uri="{FF2B5EF4-FFF2-40B4-BE49-F238E27FC236}">
                    <a16:creationId xmlns:a16="http://schemas.microsoft.com/office/drawing/2014/main" id="{B9CC8BF7-5741-76AE-8BF8-103311F15606}"/>
                  </a:ext>
                </a:extLst>
              </p:cNvPr>
              <p:cNvSpPr/>
              <p:nvPr/>
            </p:nvSpPr>
            <p:spPr>
              <a:xfrm>
                <a:off x="8148357" y="3220604"/>
                <a:ext cx="8623436"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11" name="Rectangle: Rounded Corners 10">
                <a:extLst>
                  <a:ext uri="{FF2B5EF4-FFF2-40B4-BE49-F238E27FC236}">
                    <a16:creationId xmlns:a16="http://schemas.microsoft.com/office/drawing/2014/main" id="{9D4EAB35-DD38-556B-8333-99DAB1B14799}"/>
                  </a:ext>
                </a:extLst>
              </p:cNvPr>
              <p:cNvSpPr/>
              <p:nvPr/>
            </p:nvSpPr>
            <p:spPr>
              <a:xfrm>
                <a:off x="8148356" y="3944951"/>
                <a:ext cx="8623435"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12" name="Rectangle: Rounded Corners 11">
                <a:extLst>
                  <a:ext uri="{FF2B5EF4-FFF2-40B4-BE49-F238E27FC236}">
                    <a16:creationId xmlns:a16="http://schemas.microsoft.com/office/drawing/2014/main" id="{DF7CC4B2-6594-557A-69B6-F0DEBBAA192B}"/>
                  </a:ext>
                </a:extLst>
              </p:cNvPr>
              <p:cNvSpPr/>
              <p:nvPr/>
            </p:nvSpPr>
            <p:spPr>
              <a:xfrm>
                <a:off x="8148356" y="4654096"/>
                <a:ext cx="8623435"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13" name="TextBox 12">
                <a:extLst>
                  <a:ext uri="{FF2B5EF4-FFF2-40B4-BE49-F238E27FC236}">
                    <a16:creationId xmlns:a16="http://schemas.microsoft.com/office/drawing/2014/main" id="{2FF2145E-60A9-0AE5-1D06-83F26506C3FB}"/>
                  </a:ext>
                </a:extLst>
              </p:cNvPr>
              <p:cNvSpPr txBox="1"/>
              <p:nvPr/>
            </p:nvSpPr>
            <p:spPr>
              <a:xfrm>
                <a:off x="8778906" y="2622567"/>
                <a:ext cx="7502247" cy="369332"/>
              </a:xfrm>
              <a:prstGeom prst="rect">
                <a:avLst/>
              </a:prstGeom>
              <a:noFill/>
            </p:spPr>
            <p:txBody>
              <a:bodyPr wrap="none" rtlCol="0">
                <a:spAutoFit/>
              </a:bodyPr>
              <a:lstStyle/>
              <a:p>
                <a:pPr algn="ctr"/>
                <a:r>
                  <a:rPr lang="en-US" b="0" i="0" dirty="0">
                    <a:solidFill>
                      <a:schemeClr val="bg1"/>
                    </a:solidFill>
                    <a:effectLst/>
                  </a:rPr>
                  <a:t>Write that belief in her journal and ignore it, hoping it will go away on its own.</a:t>
                </a:r>
                <a:endParaRPr lang="en-US" dirty="0">
                  <a:solidFill>
                    <a:schemeClr val="bg1"/>
                  </a:solidFill>
                </a:endParaRPr>
              </a:p>
            </p:txBody>
          </p:sp>
          <p:sp>
            <p:nvSpPr>
              <p:cNvPr id="16" name="TextBox 15">
                <a:extLst>
                  <a:ext uri="{FF2B5EF4-FFF2-40B4-BE49-F238E27FC236}">
                    <a16:creationId xmlns:a16="http://schemas.microsoft.com/office/drawing/2014/main" id="{2C2FF202-3E35-F990-DDBA-D6B9F75E1FB3}"/>
                  </a:ext>
                </a:extLst>
              </p:cNvPr>
              <p:cNvSpPr txBox="1"/>
              <p:nvPr/>
            </p:nvSpPr>
            <p:spPr>
              <a:xfrm>
                <a:off x="9098215" y="3333336"/>
                <a:ext cx="6562181" cy="369332"/>
              </a:xfrm>
              <a:prstGeom prst="rect">
                <a:avLst/>
              </a:prstGeom>
              <a:noFill/>
            </p:spPr>
            <p:txBody>
              <a:bodyPr wrap="none" rtlCol="0">
                <a:spAutoFit/>
              </a:bodyPr>
              <a:lstStyle/>
              <a:p>
                <a:pPr algn="ctr"/>
                <a:r>
                  <a:rPr lang="en-US" b="0" i="0" dirty="0">
                    <a:solidFill>
                      <a:schemeClr val="bg1"/>
                    </a:solidFill>
                    <a:effectLst/>
                  </a:rPr>
                  <a:t>Confront the belief by reflecting on its origins and how it affects her.</a:t>
                </a:r>
                <a:endParaRPr lang="en-US" dirty="0">
                  <a:solidFill>
                    <a:schemeClr val="bg1"/>
                  </a:solidFill>
                </a:endParaRPr>
              </a:p>
            </p:txBody>
          </p:sp>
          <p:sp>
            <p:nvSpPr>
              <p:cNvPr id="17" name="TextBox 16">
                <a:extLst>
                  <a:ext uri="{FF2B5EF4-FFF2-40B4-BE49-F238E27FC236}">
                    <a16:creationId xmlns:a16="http://schemas.microsoft.com/office/drawing/2014/main" id="{B5BD9A99-A43C-15A3-3200-D13BB1641392}"/>
                  </a:ext>
                </a:extLst>
              </p:cNvPr>
              <p:cNvSpPr txBox="1"/>
              <p:nvPr/>
            </p:nvSpPr>
            <p:spPr>
              <a:xfrm>
                <a:off x="9587813" y="4093369"/>
                <a:ext cx="5884431" cy="369332"/>
              </a:xfrm>
              <a:prstGeom prst="rect">
                <a:avLst/>
              </a:prstGeom>
              <a:noFill/>
            </p:spPr>
            <p:txBody>
              <a:bodyPr wrap="none" rtlCol="0">
                <a:spAutoFit/>
              </a:bodyPr>
              <a:lstStyle/>
              <a:p>
                <a:pPr algn="ctr"/>
                <a:r>
                  <a:rPr lang="en-US" b="0" i="0" dirty="0">
                    <a:solidFill>
                      <a:schemeClr val="bg1"/>
                    </a:solidFill>
                    <a:effectLst/>
                  </a:rPr>
                  <a:t>Share the belief with friends and family to get their opinions.</a:t>
                </a:r>
                <a:endParaRPr lang="en-US" dirty="0">
                  <a:solidFill>
                    <a:schemeClr val="bg1"/>
                  </a:solidFill>
                </a:endParaRPr>
              </a:p>
            </p:txBody>
          </p:sp>
          <p:sp>
            <p:nvSpPr>
              <p:cNvPr id="18" name="TextBox 17">
                <a:extLst>
                  <a:ext uri="{FF2B5EF4-FFF2-40B4-BE49-F238E27FC236}">
                    <a16:creationId xmlns:a16="http://schemas.microsoft.com/office/drawing/2014/main" id="{C77E29A4-83B6-E28A-43B3-4A3A866E011C}"/>
                  </a:ext>
                </a:extLst>
              </p:cNvPr>
              <p:cNvSpPr txBox="1"/>
              <p:nvPr/>
            </p:nvSpPr>
            <p:spPr>
              <a:xfrm>
                <a:off x="9056526" y="4774431"/>
                <a:ext cx="6645558" cy="369332"/>
              </a:xfrm>
              <a:prstGeom prst="rect">
                <a:avLst/>
              </a:prstGeom>
              <a:noFill/>
            </p:spPr>
            <p:txBody>
              <a:bodyPr wrap="square" rtlCol="0">
                <a:spAutoFit/>
              </a:bodyPr>
              <a:lstStyle/>
              <a:p>
                <a:pPr algn="ctr"/>
                <a:r>
                  <a:rPr lang="en-US" b="0" i="0" dirty="0">
                    <a:solidFill>
                      <a:schemeClr val="bg1"/>
                    </a:solidFill>
                    <a:effectLst/>
                  </a:rPr>
                  <a:t>Immediately create positive affirmations without analyzing the belief.</a:t>
                </a:r>
                <a:endParaRPr lang="en-US" dirty="0">
                  <a:solidFill>
                    <a:schemeClr val="bg1"/>
                  </a:solidFill>
                </a:endParaRPr>
              </a:p>
            </p:txBody>
          </p:sp>
        </p:grpSp>
        <p:sp>
          <p:nvSpPr>
            <p:cNvPr id="19" name="Rectangle: Rounded Corners 18">
              <a:extLst>
                <a:ext uri="{FF2B5EF4-FFF2-40B4-BE49-F238E27FC236}">
                  <a16:creationId xmlns:a16="http://schemas.microsoft.com/office/drawing/2014/main" id="{4F2E2654-F186-C2FE-8993-3B240E731183}"/>
                </a:ext>
              </a:extLst>
            </p:cNvPr>
            <p:cNvSpPr/>
            <p:nvPr/>
          </p:nvSpPr>
          <p:spPr>
            <a:xfrm>
              <a:off x="3923960" y="6016207"/>
              <a:ext cx="1552816" cy="632317"/>
            </a:xfrm>
            <a:prstGeom prst="roundRect">
              <a:avLst/>
            </a:prstGeom>
            <a:solidFill>
              <a:srgbClr val="F69E00"/>
            </a:solidFill>
            <a:ln w="6350">
              <a:solidFill>
                <a:schemeClr val="bg1"/>
              </a:solid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Helvetica Neue" panose="02000503000000020004" pitchFamily="2"/>
                </a:rPr>
                <a:t>Submit</a:t>
              </a:r>
            </a:p>
          </p:txBody>
        </p:sp>
        <p:sp>
          <p:nvSpPr>
            <p:cNvPr id="3" name="Rectangle: Rounded Corners 2">
              <a:extLst>
                <a:ext uri="{FF2B5EF4-FFF2-40B4-BE49-F238E27FC236}">
                  <a16:creationId xmlns:a16="http://schemas.microsoft.com/office/drawing/2014/main" id="{5C58921A-8660-6D0E-36F2-C6EF38F25426}"/>
                </a:ext>
              </a:extLst>
            </p:cNvPr>
            <p:cNvSpPr/>
            <p:nvPr/>
          </p:nvSpPr>
          <p:spPr>
            <a:xfrm>
              <a:off x="9232763" y="2910882"/>
              <a:ext cx="2837585" cy="3238992"/>
            </a:xfrm>
            <a:prstGeom prst="roundRect">
              <a:avLst>
                <a:gd name="adj" fmla="val 3027"/>
              </a:avLst>
            </a:prstGeom>
            <a:solidFill>
              <a:srgbClr val="FA7F7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D5586BF5-5F18-402B-18CB-834A31BA91A9}"/>
                </a:ext>
              </a:extLst>
            </p:cNvPr>
            <p:cNvGrpSpPr/>
            <p:nvPr/>
          </p:nvGrpSpPr>
          <p:grpSpPr>
            <a:xfrm>
              <a:off x="9265704" y="3105081"/>
              <a:ext cx="2739786" cy="1819919"/>
              <a:chOff x="8578120" y="2827599"/>
              <a:chExt cx="2739786" cy="1819919"/>
            </a:xfrm>
          </p:grpSpPr>
          <p:sp>
            <p:nvSpPr>
              <p:cNvPr id="6" name="TextBox 5">
                <a:extLst>
                  <a:ext uri="{FF2B5EF4-FFF2-40B4-BE49-F238E27FC236}">
                    <a16:creationId xmlns:a16="http://schemas.microsoft.com/office/drawing/2014/main" id="{9BD9180A-23B9-D8D2-0D6B-315FA0BBB0E5}"/>
                  </a:ext>
                </a:extLst>
              </p:cNvPr>
              <p:cNvSpPr txBox="1"/>
              <p:nvPr/>
            </p:nvSpPr>
            <p:spPr>
              <a:xfrm>
                <a:off x="8578120" y="4001187"/>
                <a:ext cx="2739786" cy="646331"/>
              </a:xfrm>
              <a:prstGeom prst="rect">
                <a:avLst/>
              </a:prstGeom>
              <a:noFill/>
            </p:spPr>
            <p:txBody>
              <a:bodyPr wrap="square" rtlCol="0">
                <a:spAutoFit/>
              </a:bodyPr>
              <a:lstStyle/>
              <a:p>
                <a:pPr algn="ctr"/>
                <a:r>
                  <a:rPr lang="en-US" b="1" dirty="0">
                    <a:solidFill>
                      <a:schemeClr val="tx1">
                        <a:lumMod val="85000"/>
                        <a:lumOff val="15000"/>
                      </a:schemeClr>
                    </a:solidFill>
                    <a:effectLst/>
                    <a:latin typeface="Helvetica" pitchFamily="2" charset="0"/>
                    <a:ea typeface="Calibri" panose="020F0502020204030204" pitchFamily="34" charset="0"/>
                  </a:rPr>
                  <a:t>Not quite. Try Again!</a:t>
                </a:r>
                <a:endParaRPr lang="en-IN" sz="1800" b="0" dirty="0">
                  <a:solidFill>
                    <a:schemeClr val="tx1"/>
                  </a:solidFill>
                  <a:latin typeface="+mn-lt"/>
                  <a:ea typeface="Arial" panose="020B0604020202020204" pitchFamily="34" charset="0"/>
                </a:endParaRPr>
              </a:p>
              <a:p>
                <a:pPr algn="ctr"/>
                <a:endParaRPr lang="en-US" sz="1800" dirty="0">
                  <a:solidFill>
                    <a:schemeClr val="tx1">
                      <a:lumMod val="85000"/>
                      <a:lumOff val="15000"/>
                    </a:schemeClr>
                  </a:solidFill>
                  <a:effectLst/>
                  <a:latin typeface="Helvetica" pitchFamily="2" charset="0"/>
                  <a:ea typeface="Arial" panose="020B0604020202020204" pitchFamily="34" charset="0"/>
                </a:endParaRPr>
              </a:p>
            </p:txBody>
          </p:sp>
          <p:pic>
            <p:nvPicPr>
              <p:cNvPr id="8" name="Picture 7" descr="Shape&#10;&#10;Description automatically generated with low confidence">
                <a:extLst>
                  <a:ext uri="{FF2B5EF4-FFF2-40B4-BE49-F238E27FC236}">
                    <a16:creationId xmlns:a16="http://schemas.microsoft.com/office/drawing/2014/main" id="{012D4779-6898-5803-491E-745A99C83C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2591618">
                <a:off x="9507445" y="2827599"/>
                <a:ext cx="988749" cy="988749"/>
              </a:xfrm>
              <a:prstGeom prst="rect">
                <a:avLst/>
              </a:prstGeom>
            </p:spPr>
          </p:pic>
        </p:grpSp>
        <p:sp>
          <p:nvSpPr>
            <p:cNvPr id="9" name="Rectangle: Rounded Corners 8">
              <a:extLst>
                <a:ext uri="{FF2B5EF4-FFF2-40B4-BE49-F238E27FC236}">
                  <a16:creationId xmlns:a16="http://schemas.microsoft.com/office/drawing/2014/main" id="{BC99F76F-EE11-2391-295B-87B5C049C873}"/>
                </a:ext>
              </a:extLst>
            </p:cNvPr>
            <p:cNvSpPr/>
            <p:nvPr/>
          </p:nvSpPr>
          <p:spPr>
            <a:xfrm>
              <a:off x="9875147" y="5082783"/>
              <a:ext cx="1552816" cy="632317"/>
            </a:xfrm>
            <a:prstGeom prst="roundRect">
              <a:avLst/>
            </a:prstGeom>
            <a:solidFill>
              <a:srgbClr val="F69E00"/>
            </a:solidFill>
            <a:ln w="6350">
              <a:solidFill>
                <a:schemeClr val="bg1"/>
              </a:solid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Helvetica Neue" panose="02000503000000020004" pitchFamily="2"/>
                </a:rPr>
                <a:t>Try Again</a:t>
              </a:r>
            </a:p>
          </p:txBody>
        </p:sp>
      </p:grpSp>
    </p:spTree>
    <p:custDataLst>
      <p:tags r:id="rId1"/>
    </p:custDataLst>
    <p:extLst>
      <p:ext uri="{BB962C8B-B14F-4D97-AF65-F5344CB8AC3E}">
        <p14:creationId xmlns:p14="http://schemas.microsoft.com/office/powerpoint/2010/main" val="39043634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EC5A8F9-9790-49E0-5856-A95A59012169}"/>
              </a:ext>
            </a:extLst>
          </p:cNvPr>
          <p:cNvGrpSpPr/>
          <p:nvPr/>
        </p:nvGrpSpPr>
        <p:grpSpPr>
          <a:xfrm>
            <a:off x="0" y="-9148"/>
            <a:ext cx="12192000" cy="6857997"/>
            <a:chOff x="0" y="-9148"/>
            <a:chExt cx="12192000" cy="6857997"/>
          </a:xfrm>
        </p:grpSpPr>
        <p:pic>
          <p:nvPicPr>
            <p:cNvPr id="3" name="Picture 2" descr="A room with a large window and a desk with computers&#10;&#10;Description automatically generated">
              <a:extLst>
                <a:ext uri="{FF2B5EF4-FFF2-40B4-BE49-F238E27FC236}">
                  <a16:creationId xmlns:a16="http://schemas.microsoft.com/office/drawing/2014/main" id="{185B5F0A-2E82-A3D9-5BED-C08F1260F5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2836"/>
              <a:ext cx="12192000" cy="6388374"/>
            </a:xfrm>
            <a:prstGeom prst="rect">
              <a:avLst/>
            </a:prstGeom>
          </p:spPr>
        </p:pic>
        <p:sp>
          <p:nvSpPr>
            <p:cNvPr id="5" name="Rectangle 15">
              <a:extLst>
                <a:ext uri="{FF2B5EF4-FFF2-40B4-BE49-F238E27FC236}">
                  <a16:creationId xmlns:a16="http://schemas.microsoft.com/office/drawing/2014/main" id="{B36F860A-1FE0-23E0-CA9C-5C5B5E2633A1}"/>
                </a:ext>
              </a:extLst>
            </p:cNvPr>
            <p:cNvSpPr/>
            <p:nvPr/>
          </p:nvSpPr>
          <p:spPr>
            <a:xfrm>
              <a:off x="0" y="-9148"/>
              <a:ext cx="12192000" cy="6857997"/>
            </a:xfrm>
            <a:prstGeom prst="roundRect">
              <a:avLst>
                <a:gd name="adj" fmla="val 0"/>
              </a:avLst>
            </a:prstGeom>
            <a:gradFill flip="none" rotWithShape="1">
              <a:gsLst>
                <a:gs pos="44641">
                  <a:srgbClr val="E89265">
                    <a:alpha val="72000"/>
                  </a:srgbClr>
                </a:gs>
                <a:gs pos="26000">
                  <a:srgbClr val="EBAE65">
                    <a:alpha val="82000"/>
                  </a:srgbClr>
                </a:gs>
                <a:gs pos="65162">
                  <a:srgbClr val="E47465">
                    <a:alpha val="51000"/>
                  </a:srgbClr>
                </a:gs>
                <a:gs pos="87000">
                  <a:srgbClr val="E05365">
                    <a:alpha val="38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A967C63C-14EC-A22A-BDED-CDBCDF4213CF}"/>
                </a:ext>
              </a:extLst>
            </p:cNvPr>
            <p:cNvSpPr/>
            <p:nvPr/>
          </p:nvSpPr>
          <p:spPr>
            <a:xfrm>
              <a:off x="8407246" y="1982605"/>
              <a:ext cx="3602401" cy="386005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pic>
          <p:nvPicPr>
            <p:cNvPr id="4" name="Picture 3">
              <a:extLst>
                <a:ext uri="{FF2B5EF4-FFF2-40B4-BE49-F238E27FC236}">
                  <a16:creationId xmlns:a16="http://schemas.microsoft.com/office/drawing/2014/main" id="{5EF15FBA-8CF3-3594-ACD4-0C240AA258E2}"/>
                </a:ext>
              </a:extLst>
            </p:cNvPr>
            <p:cNvPicPr>
              <a:picLocks noChangeAspect="1"/>
            </p:cNvPicPr>
            <p:nvPr/>
          </p:nvPicPr>
          <p:blipFill>
            <a:blip r:embed="rId5"/>
            <a:stretch>
              <a:fillRect/>
            </a:stretch>
          </p:blipFill>
          <p:spPr>
            <a:xfrm>
              <a:off x="8616280" y="2139530"/>
              <a:ext cx="3190127" cy="3521718"/>
            </a:xfrm>
            <a:prstGeom prst="rect">
              <a:avLst/>
            </a:prstGeom>
          </p:spPr>
        </p:pic>
        <p:sp>
          <p:nvSpPr>
            <p:cNvPr id="13" name="Thought Bubble: Cloud 12">
              <a:extLst>
                <a:ext uri="{FF2B5EF4-FFF2-40B4-BE49-F238E27FC236}">
                  <a16:creationId xmlns:a16="http://schemas.microsoft.com/office/drawing/2014/main" id="{1ED7FE36-56A4-DCFA-7DCA-B2300B046CA7}"/>
                </a:ext>
              </a:extLst>
            </p:cNvPr>
            <p:cNvSpPr/>
            <p:nvPr/>
          </p:nvSpPr>
          <p:spPr>
            <a:xfrm>
              <a:off x="891536" y="142276"/>
              <a:ext cx="7272808" cy="3142708"/>
            </a:xfrm>
            <a:prstGeom prst="cloudCallout">
              <a:avLst>
                <a:gd name="adj1" fmla="val 62279"/>
                <a:gd name="adj2" fmla="val 46201"/>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2" name="TextBox 1">
              <a:extLst>
                <a:ext uri="{FF2B5EF4-FFF2-40B4-BE49-F238E27FC236}">
                  <a16:creationId xmlns:a16="http://schemas.microsoft.com/office/drawing/2014/main" id="{C889A316-2E0F-6E39-B565-2CA51A22A421}"/>
                </a:ext>
              </a:extLst>
            </p:cNvPr>
            <p:cNvSpPr txBox="1"/>
            <p:nvPr/>
          </p:nvSpPr>
          <p:spPr>
            <a:xfrm>
              <a:off x="1598107" y="617833"/>
              <a:ext cx="6120680" cy="2554545"/>
            </a:xfrm>
            <a:prstGeom prst="rect">
              <a:avLst/>
            </a:prstGeom>
            <a:noFill/>
          </p:spPr>
          <p:txBody>
            <a:bodyPr wrap="square" rtlCol="0">
              <a:spAutoFit/>
            </a:bodyPr>
            <a:lstStyle/>
            <a:p>
              <a:pPr algn="ctr"/>
              <a:r>
                <a:rPr lang="en-US" sz="2000" dirty="0">
                  <a:latin typeface="Roboto" panose="02000000000000000000" pitchFamily="2" charset="0"/>
                  <a:ea typeface="Roboto" panose="02000000000000000000" pitchFamily="2" charset="0"/>
                </a:rPr>
                <a:t>As I've been writing in my journal, I've begun to trace the origins of these thoughts that keep holding me back. It's like I can see where they came from, the moments in my past that planted these seeds of self-doubt. But, even though I'm becoming more self-aware, I can't help but wonder if I'll ever truly believe in myself enough to achieve my dream of starting a business.</a:t>
              </a:r>
              <a:endParaRPr lang="en-UG" sz="2000" dirty="0">
                <a:latin typeface="Roboto" panose="02000000000000000000" pitchFamily="2" charset="0"/>
                <a:ea typeface="Roboto" panose="02000000000000000000" pitchFamily="2" charset="0"/>
              </a:endParaRPr>
            </a:p>
          </p:txBody>
        </p:sp>
        <p:sp>
          <p:nvSpPr>
            <p:cNvPr id="16" name="Rectangle: Rounded Corners 15">
              <a:extLst>
                <a:ext uri="{FF2B5EF4-FFF2-40B4-BE49-F238E27FC236}">
                  <a16:creationId xmlns:a16="http://schemas.microsoft.com/office/drawing/2014/main" id="{76DA3E8C-9EEF-EE7B-D750-5FB987C1493E}"/>
                </a:ext>
              </a:extLst>
            </p:cNvPr>
            <p:cNvSpPr/>
            <p:nvPr/>
          </p:nvSpPr>
          <p:spPr>
            <a:xfrm>
              <a:off x="1573319" y="3573017"/>
              <a:ext cx="3882943" cy="756048"/>
            </a:xfrm>
            <a:prstGeom prst="roundRect">
              <a:avLst>
                <a:gd name="adj" fmla="val 50000"/>
              </a:avLst>
            </a:prstGeom>
            <a:solidFill>
              <a:schemeClr val="bg1"/>
            </a:solidFill>
            <a:ln>
              <a:solidFill>
                <a:srgbClr val="581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3200" dirty="0"/>
            </a:p>
          </p:txBody>
        </p:sp>
        <p:sp>
          <p:nvSpPr>
            <p:cNvPr id="9" name="Rectangle: Rounded Corners 8">
              <a:extLst>
                <a:ext uri="{FF2B5EF4-FFF2-40B4-BE49-F238E27FC236}">
                  <a16:creationId xmlns:a16="http://schemas.microsoft.com/office/drawing/2014/main" id="{773ADDDB-D690-921C-D29A-8F30756C2760}"/>
                </a:ext>
              </a:extLst>
            </p:cNvPr>
            <p:cNvSpPr/>
            <p:nvPr/>
          </p:nvSpPr>
          <p:spPr>
            <a:xfrm>
              <a:off x="480705" y="3573017"/>
              <a:ext cx="1767162"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3200" dirty="0"/>
            </a:p>
          </p:txBody>
        </p:sp>
        <p:pic>
          <p:nvPicPr>
            <p:cNvPr id="15" name="Graphic 14" descr="Headphones with solid fill">
              <a:extLst>
                <a:ext uri="{FF2B5EF4-FFF2-40B4-BE49-F238E27FC236}">
                  <a16:creationId xmlns:a16="http://schemas.microsoft.com/office/drawing/2014/main" id="{748545C5-C900-17B2-70CE-6369EF9E2A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9265" y="3562511"/>
              <a:ext cx="730042" cy="730042"/>
            </a:xfrm>
            <a:prstGeom prst="rect">
              <a:avLst/>
            </a:prstGeom>
          </p:spPr>
        </p:pic>
        <p:sp>
          <p:nvSpPr>
            <p:cNvPr id="17" name="TextBox 16">
              <a:extLst>
                <a:ext uri="{FF2B5EF4-FFF2-40B4-BE49-F238E27FC236}">
                  <a16:creationId xmlns:a16="http://schemas.microsoft.com/office/drawing/2014/main" id="{2B950F8A-17E1-0068-FA31-378331ACC35F}"/>
                </a:ext>
              </a:extLst>
            </p:cNvPr>
            <p:cNvSpPr txBox="1"/>
            <p:nvPr/>
          </p:nvSpPr>
          <p:spPr>
            <a:xfrm>
              <a:off x="2199397" y="3743292"/>
              <a:ext cx="3128160" cy="415498"/>
            </a:xfrm>
            <a:prstGeom prst="rect">
              <a:avLst/>
            </a:prstGeom>
            <a:noFill/>
          </p:spPr>
          <p:txBody>
            <a:bodyPr wrap="square" rtlCol="0">
              <a:spAutoFit/>
            </a:bodyPr>
            <a:lstStyle/>
            <a:p>
              <a:pPr algn="ctr"/>
              <a:r>
                <a:rPr lang="en-US" sz="2100" dirty="0">
                  <a:latin typeface="Roboto" panose="02000000000000000000" pitchFamily="2" charset="0"/>
                  <a:ea typeface="Roboto" panose="02000000000000000000" pitchFamily="2" charset="0"/>
                </a:rPr>
                <a:t>Select to listen to audio.</a:t>
              </a:r>
              <a:endParaRPr lang="en-UG" sz="2100" dirty="0">
                <a:latin typeface="Roboto" panose="02000000000000000000" pitchFamily="2" charset="0"/>
                <a:ea typeface="Roboto" panose="02000000000000000000" pitchFamily="2" charset="0"/>
              </a:endParaRPr>
            </a:p>
          </p:txBody>
        </p:sp>
      </p:grpSp>
    </p:spTree>
    <p:custDataLst>
      <p:tags r:id="rId1"/>
    </p:custDataLst>
    <p:extLst>
      <p:ext uri="{BB962C8B-B14F-4D97-AF65-F5344CB8AC3E}">
        <p14:creationId xmlns:p14="http://schemas.microsoft.com/office/powerpoint/2010/main" val="42444672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ECF9CE-C06D-53FF-A223-7CF803116322}"/>
              </a:ext>
            </a:extLst>
          </p:cNvPr>
          <p:cNvGrpSpPr/>
          <p:nvPr/>
        </p:nvGrpSpPr>
        <p:grpSpPr>
          <a:xfrm>
            <a:off x="0" y="-9148"/>
            <a:ext cx="12192000" cy="6857997"/>
            <a:chOff x="0" y="-9148"/>
            <a:chExt cx="12192000" cy="6857997"/>
          </a:xfrm>
        </p:grpSpPr>
        <p:pic>
          <p:nvPicPr>
            <p:cNvPr id="3" name="Picture 2" descr="A room with a large window and a desk with computers&#10;&#10;Description automatically generated">
              <a:extLst>
                <a:ext uri="{FF2B5EF4-FFF2-40B4-BE49-F238E27FC236}">
                  <a16:creationId xmlns:a16="http://schemas.microsoft.com/office/drawing/2014/main" id="{185B5F0A-2E82-A3D9-5BED-C08F1260F5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2836"/>
              <a:ext cx="12192000" cy="6388374"/>
            </a:xfrm>
            <a:prstGeom prst="rect">
              <a:avLst/>
            </a:prstGeom>
          </p:spPr>
        </p:pic>
        <p:sp>
          <p:nvSpPr>
            <p:cNvPr id="5" name="Rectangle 15">
              <a:extLst>
                <a:ext uri="{FF2B5EF4-FFF2-40B4-BE49-F238E27FC236}">
                  <a16:creationId xmlns:a16="http://schemas.microsoft.com/office/drawing/2014/main" id="{B36F860A-1FE0-23E0-CA9C-5C5B5E2633A1}"/>
                </a:ext>
              </a:extLst>
            </p:cNvPr>
            <p:cNvSpPr/>
            <p:nvPr/>
          </p:nvSpPr>
          <p:spPr>
            <a:xfrm>
              <a:off x="0" y="-9148"/>
              <a:ext cx="12192000" cy="6857997"/>
            </a:xfrm>
            <a:prstGeom prst="roundRect">
              <a:avLst>
                <a:gd name="adj" fmla="val 0"/>
              </a:avLst>
            </a:prstGeom>
            <a:gradFill flip="none" rotWithShape="1">
              <a:gsLst>
                <a:gs pos="44641">
                  <a:srgbClr val="E89265">
                    <a:alpha val="72000"/>
                  </a:srgbClr>
                </a:gs>
                <a:gs pos="26000">
                  <a:srgbClr val="EBAE65">
                    <a:alpha val="82000"/>
                  </a:srgbClr>
                </a:gs>
                <a:gs pos="65162">
                  <a:srgbClr val="E47465">
                    <a:alpha val="51000"/>
                  </a:srgbClr>
                </a:gs>
                <a:gs pos="87000">
                  <a:srgbClr val="E05365">
                    <a:alpha val="38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A967C63C-14EC-A22A-BDED-CDBCDF4213CF}"/>
                </a:ext>
              </a:extLst>
            </p:cNvPr>
            <p:cNvSpPr/>
            <p:nvPr/>
          </p:nvSpPr>
          <p:spPr>
            <a:xfrm>
              <a:off x="459428" y="1692482"/>
              <a:ext cx="4104456" cy="417646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pic>
          <p:nvPicPr>
            <p:cNvPr id="6" name="Picture 5">
              <a:extLst>
                <a:ext uri="{FF2B5EF4-FFF2-40B4-BE49-F238E27FC236}">
                  <a16:creationId xmlns:a16="http://schemas.microsoft.com/office/drawing/2014/main" id="{6AFC95C2-1FF4-5C5A-E1AF-00D777A1B9AA}"/>
                </a:ext>
              </a:extLst>
            </p:cNvPr>
            <p:cNvPicPr>
              <a:picLocks noChangeAspect="1"/>
            </p:cNvPicPr>
            <p:nvPr/>
          </p:nvPicPr>
          <p:blipFill>
            <a:blip r:embed="rId5"/>
            <a:stretch>
              <a:fillRect/>
            </a:stretch>
          </p:blipFill>
          <p:spPr>
            <a:xfrm>
              <a:off x="780192" y="1990711"/>
              <a:ext cx="3462928" cy="3616051"/>
            </a:xfrm>
            <a:prstGeom prst="rect">
              <a:avLst/>
            </a:prstGeom>
          </p:spPr>
        </p:pic>
        <p:sp>
          <p:nvSpPr>
            <p:cNvPr id="29" name="Rectangle: Rounded Corners 28">
              <a:extLst>
                <a:ext uri="{FF2B5EF4-FFF2-40B4-BE49-F238E27FC236}">
                  <a16:creationId xmlns:a16="http://schemas.microsoft.com/office/drawing/2014/main" id="{CA0D3F74-0AC4-7FB9-84F7-5761C4A00678}"/>
                </a:ext>
              </a:extLst>
            </p:cNvPr>
            <p:cNvSpPr/>
            <p:nvPr/>
          </p:nvSpPr>
          <p:spPr>
            <a:xfrm>
              <a:off x="2661080" y="142916"/>
              <a:ext cx="6099216" cy="935668"/>
            </a:xfrm>
            <a:prstGeom prst="roundRect">
              <a:avLst>
                <a:gd name="adj" fmla="val 50000"/>
              </a:avLst>
            </a:prstGeom>
            <a:solidFill>
              <a:schemeClr val="bg1"/>
            </a:solidFill>
            <a:ln>
              <a:solidFill>
                <a:srgbClr val="581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3200" dirty="0"/>
            </a:p>
          </p:txBody>
        </p:sp>
        <p:sp>
          <p:nvSpPr>
            <p:cNvPr id="7" name="Google Shape;121;p4">
              <a:extLst>
                <a:ext uri="{FF2B5EF4-FFF2-40B4-BE49-F238E27FC236}">
                  <a16:creationId xmlns:a16="http://schemas.microsoft.com/office/drawing/2014/main" id="{3D272ED7-1B04-5E0D-1C96-EA800553C416}"/>
                </a:ext>
              </a:extLst>
            </p:cNvPr>
            <p:cNvSpPr txBox="1"/>
            <p:nvPr/>
          </p:nvSpPr>
          <p:spPr>
            <a:xfrm>
              <a:off x="3431704" y="285482"/>
              <a:ext cx="4973161" cy="609600"/>
            </a:xfrm>
            <a:prstGeom prst="rect">
              <a:avLst/>
            </a:prstGeom>
            <a:noFill/>
            <a:ln>
              <a:noFill/>
            </a:ln>
          </p:spPr>
          <p:txBody>
            <a:bodyPr spcFirstLastPara="1" wrap="square" lIns="116350" tIns="58175" rIns="116350" bIns="58175" anchor="ctr" anchorCtr="0">
              <a:noAutofit/>
            </a:bodyPr>
            <a:lstStyle/>
            <a:p>
              <a:pPr marR="0" lvl="0" indent="0" algn="l" rtl="0">
                <a:spcBef>
                  <a:spcPts val="0"/>
                </a:spcBef>
                <a:spcAft>
                  <a:spcPts val="0"/>
                </a:spcAft>
                <a:buNone/>
              </a:pPr>
              <a:r>
                <a:rPr lang="en-US" sz="3600" b="1" dirty="0">
                  <a:solidFill>
                    <a:srgbClr val="002060"/>
                  </a:solidFill>
                  <a:latin typeface="Helvetica LT Std Cond Blk" panose="020B0806030502050204" pitchFamily="34" charset="0"/>
                  <a:ea typeface="Corbel"/>
                  <a:cs typeface="Corbel"/>
                  <a:sym typeface="Corbel"/>
                </a:rPr>
                <a:t>Positive Affirmations</a:t>
              </a:r>
            </a:p>
          </p:txBody>
        </p:sp>
        <p:sp>
          <p:nvSpPr>
            <p:cNvPr id="2" name="Rectangle: Rounded Corners 1">
              <a:extLst>
                <a:ext uri="{FF2B5EF4-FFF2-40B4-BE49-F238E27FC236}">
                  <a16:creationId xmlns:a16="http://schemas.microsoft.com/office/drawing/2014/main" id="{8EB5C287-1172-E701-53F1-D310D4E5A5BD}"/>
                </a:ext>
              </a:extLst>
            </p:cNvPr>
            <p:cNvSpPr/>
            <p:nvPr/>
          </p:nvSpPr>
          <p:spPr>
            <a:xfrm>
              <a:off x="7813808" y="1928119"/>
              <a:ext cx="3602401" cy="386005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pic>
          <p:nvPicPr>
            <p:cNvPr id="4" name="Picture 3">
              <a:extLst>
                <a:ext uri="{FF2B5EF4-FFF2-40B4-BE49-F238E27FC236}">
                  <a16:creationId xmlns:a16="http://schemas.microsoft.com/office/drawing/2014/main" id="{7DB88B34-D5CE-45FD-596C-42F0236AA048}"/>
                </a:ext>
              </a:extLst>
            </p:cNvPr>
            <p:cNvPicPr>
              <a:picLocks noChangeAspect="1"/>
            </p:cNvPicPr>
            <p:nvPr/>
          </p:nvPicPr>
          <p:blipFill>
            <a:blip r:embed="rId6"/>
            <a:stretch>
              <a:fillRect/>
            </a:stretch>
          </p:blipFill>
          <p:spPr>
            <a:xfrm>
              <a:off x="8022842" y="2085044"/>
              <a:ext cx="3190127" cy="3521718"/>
            </a:xfrm>
            <a:prstGeom prst="rect">
              <a:avLst/>
            </a:prstGeom>
          </p:spPr>
        </p:pic>
        <p:sp>
          <p:nvSpPr>
            <p:cNvPr id="9" name="Speech Bubble: Rectangle 8">
              <a:extLst>
                <a:ext uri="{FF2B5EF4-FFF2-40B4-BE49-F238E27FC236}">
                  <a16:creationId xmlns:a16="http://schemas.microsoft.com/office/drawing/2014/main" id="{F4E7C8C7-96F8-E93D-6455-220CEF154795}"/>
                </a:ext>
              </a:extLst>
            </p:cNvPr>
            <p:cNvSpPr/>
            <p:nvPr/>
          </p:nvSpPr>
          <p:spPr>
            <a:xfrm>
              <a:off x="3791744" y="1484843"/>
              <a:ext cx="2880320" cy="1440101"/>
            </a:xfrm>
            <a:prstGeom prst="wedgeRectCallout">
              <a:avLst>
                <a:gd name="adj1" fmla="val -60825"/>
                <a:gd name="adj2" fmla="val 70746"/>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10" name="TextBox 9">
              <a:extLst>
                <a:ext uri="{FF2B5EF4-FFF2-40B4-BE49-F238E27FC236}">
                  <a16:creationId xmlns:a16="http://schemas.microsoft.com/office/drawing/2014/main" id="{492155E2-E0CB-1BD2-039F-2BAC98DDA3F5}"/>
                </a:ext>
              </a:extLst>
            </p:cNvPr>
            <p:cNvSpPr txBox="1"/>
            <p:nvPr/>
          </p:nvSpPr>
          <p:spPr>
            <a:xfrm>
              <a:off x="3791744" y="1680829"/>
              <a:ext cx="2880320" cy="738664"/>
            </a:xfrm>
            <a:prstGeom prst="rect">
              <a:avLst/>
            </a:prstGeom>
            <a:noFill/>
          </p:spPr>
          <p:txBody>
            <a:bodyPr wrap="square" rtlCol="0">
              <a:spAutoFit/>
            </a:bodyPr>
            <a:lstStyle/>
            <a:p>
              <a:pPr algn="ctr"/>
              <a:r>
                <a:rPr lang="en-US" sz="2100" dirty="0">
                  <a:latin typeface="Roboto" panose="02000000000000000000" pitchFamily="2" charset="0"/>
                  <a:ea typeface="Roboto" panose="02000000000000000000" pitchFamily="2" charset="0"/>
                </a:rPr>
                <a:t>Okay, I got your point. Show me your journal.</a:t>
              </a:r>
              <a:endParaRPr lang="en-UG" sz="2100" dirty="0">
                <a:latin typeface="Roboto" panose="02000000000000000000" pitchFamily="2" charset="0"/>
                <a:ea typeface="Roboto" panose="02000000000000000000" pitchFamily="2" charset="0"/>
              </a:endParaRPr>
            </a:p>
          </p:txBody>
        </p:sp>
        <p:sp>
          <p:nvSpPr>
            <p:cNvPr id="13" name="Speech Bubble: Rectangle 12">
              <a:extLst>
                <a:ext uri="{FF2B5EF4-FFF2-40B4-BE49-F238E27FC236}">
                  <a16:creationId xmlns:a16="http://schemas.microsoft.com/office/drawing/2014/main" id="{B147A179-D87B-A7E5-4534-3009B85D0BB0}"/>
                </a:ext>
              </a:extLst>
            </p:cNvPr>
            <p:cNvSpPr/>
            <p:nvPr/>
          </p:nvSpPr>
          <p:spPr>
            <a:xfrm>
              <a:off x="5375581" y="2699799"/>
              <a:ext cx="2880320" cy="1440101"/>
            </a:xfrm>
            <a:prstGeom prst="wedgeRectCallout">
              <a:avLst>
                <a:gd name="adj1" fmla="val 75231"/>
                <a:gd name="adj2" fmla="val 41884"/>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14" name="TextBox 13">
              <a:extLst>
                <a:ext uri="{FF2B5EF4-FFF2-40B4-BE49-F238E27FC236}">
                  <a16:creationId xmlns:a16="http://schemas.microsoft.com/office/drawing/2014/main" id="{3D64A9FD-0567-C86B-A02F-5963C1AA6277}"/>
                </a:ext>
              </a:extLst>
            </p:cNvPr>
            <p:cNvSpPr txBox="1"/>
            <p:nvPr/>
          </p:nvSpPr>
          <p:spPr>
            <a:xfrm>
              <a:off x="5363569" y="3013502"/>
              <a:ext cx="2880320" cy="415498"/>
            </a:xfrm>
            <a:prstGeom prst="rect">
              <a:avLst/>
            </a:prstGeom>
            <a:noFill/>
          </p:spPr>
          <p:txBody>
            <a:bodyPr wrap="square" rtlCol="0">
              <a:spAutoFit/>
            </a:bodyPr>
            <a:lstStyle/>
            <a:p>
              <a:pPr algn="ctr"/>
              <a:r>
                <a:rPr lang="en-US" sz="2100" dirty="0">
                  <a:latin typeface="Roboto" panose="02000000000000000000" pitchFamily="2" charset="0"/>
                  <a:ea typeface="Roboto" panose="02000000000000000000" pitchFamily="2" charset="0"/>
                </a:rPr>
                <a:t>Yes, here it is.</a:t>
              </a:r>
              <a:endParaRPr lang="en-UG" sz="2100" dirty="0">
                <a:latin typeface="Roboto" panose="02000000000000000000" pitchFamily="2" charset="0"/>
                <a:ea typeface="Roboto" panose="02000000000000000000" pitchFamily="2" charset="0"/>
              </a:endParaRPr>
            </a:p>
          </p:txBody>
        </p:sp>
        <p:sp>
          <p:nvSpPr>
            <p:cNvPr id="8" name="Rectangle: Rounded Corners 7">
              <a:extLst>
                <a:ext uri="{FF2B5EF4-FFF2-40B4-BE49-F238E27FC236}">
                  <a16:creationId xmlns:a16="http://schemas.microsoft.com/office/drawing/2014/main" id="{3B91E185-F5B2-BE50-AA01-3569BC1F1C22}"/>
                </a:ext>
              </a:extLst>
            </p:cNvPr>
            <p:cNvSpPr/>
            <p:nvPr/>
          </p:nvSpPr>
          <p:spPr>
            <a:xfrm>
              <a:off x="11064552"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&gt;</a:t>
              </a:r>
              <a:endParaRPr lang="en-UG" sz="3200" dirty="0"/>
            </a:p>
          </p:txBody>
        </p:sp>
        <p:sp>
          <p:nvSpPr>
            <p:cNvPr id="12" name="Rectangle: Rounded Corners 11">
              <a:extLst>
                <a:ext uri="{FF2B5EF4-FFF2-40B4-BE49-F238E27FC236}">
                  <a16:creationId xmlns:a16="http://schemas.microsoft.com/office/drawing/2014/main" id="{D8EF9930-0F0F-9D15-A0EC-BC12D798229A}"/>
                </a:ext>
              </a:extLst>
            </p:cNvPr>
            <p:cNvSpPr/>
            <p:nvPr/>
          </p:nvSpPr>
          <p:spPr>
            <a:xfrm>
              <a:off x="287800"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&lt;</a:t>
              </a:r>
              <a:endParaRPr lang="en-UG" sz="3200" dirty="0"/>
            </a:p>
          </p:txBody>
        </p:sp>
      </p:grpSp>
    </p:spTree>
    <p:custDataLst>
      <p:tags r:id="rId1"/>
    </p:custDataLst>
    <p:extLst>
      <p:ext uri="{BB962C8B-B14F-4D97-AF65-F5344CB8AC3E}">
        <p14:creationId xmlns:p14="http://schemas.microsoft.com/office/powerpoint/2010/main" val="9511490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977857AA-F0EF-4103-97BC-3475D1234832}"/>
              </a:ext>
            </a:extLst>
          </p:cNvPr>
          <p:cNvGrpSpPr/>
          <p:nvPr/>
        </p:nvGrpSpPr>
        <p:grpSpPr>
          <a:xfrm>
            <a:off x="0" y="-9148"/>
            <a:ext cx="12192000" cy="6857997"/>
            <a:chOff x="0" y="-9148"/>
            <a:chExt cx="12192000" cy="6857997"/>
          </a:xfrm>
        </p:grpSpPr>
        <p:pic>
          <p:nvPicPr>
            <p:cNvPr id="3" name="Picture 2" descr="A room with a large window and a desk with computers&#10;&#10;Description automatically generated">
              <a:extLst>
                <a:ext uri="{FF2B5EF4-FFF2-40B4-BE49-F238E27FC236}">
                  <a16:creationId xmlns:a16="http://schemas.microsoft.com/office/drawing/2014/main" id="{185B5F0A-2E82-A3D9-5BED-C08F1260F5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2836"/>
              <a:ext cx="12192000" cy="6388374"/>
            </a:xfrm>
            <a:prstGeom prst="rect">
              <a:avLst/>
            </a:prstGeom>
          </p:spPr>
        </p:pic>
        <p:sp>
          <p:nvSpPr>
            <p:cNvPr id="5" name="Rectangle 15">
              <a:extLst>
                <a:ext uri="{FF2B5EF4-FFF2-40B4-BE49-F238E27FC236}">
                  <a16:creationId xmlns:a16="http://schemas.microsoft.com/office/drawing/2014/main" id="{B36F860A-1FE0-23E0-CA9C-5C5B5E2633A1}"/>
                </a:ext>
              </a:extLst>
            </p:cNvPr>
            <p:cNvSpPr/>
            <p:nvPr/>
          </p:nvSpPr>
          <p:spPr>
            <a:xfrm>
              <a:off x="0" y="-9148"/>
              <a:ext cx="12192000" cy="6857997"/>
            </a:xfrm>
            <a:prstGeom prst="roundRect">
              <a:avLst>
                <a:gd name="adj" fmla="val 0"/>
              </a:avLst>
            </a:prstGeom>
            <a:gradFill flip="none" rotWithShape="1">
              <a:gsLst>
                <a:gs pos="44641">
                  <a:srgbClr val="E89265">
                    <a:alpha val="72000"/>
                  </a:srgbClr>
                </a:gs>
                <a:gs pos="26000">
                  <a:srgbClr val="EBAE65">
                    <a:alpha val="82000"/>
                  </a:srgbClr>
                </a:gs>
                <a:gs pos="65162">
                  <a:srgbClr val="E47465">
                    <a:alpha val="51000"/>
                  </a:srgbClr>
                </a:gs>
                <a:gs pos="87000">
                  <a:srgbClr val="E05365">
                    <a:alpha val="38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A967C63C-14EC-A22A-BDED-CDBCDF4213CF}"/>
                </a:ext>
              </a:extLst>
            </p:cNvPr>
            <p:cNvSpPr/>
            <p:nvPr/>
          </p:nvSpPr>
          <p:spPr>
            <a:xfrm>
              <a:off x="459428" y="1692482"/>
              <a:ext cx="4104456" cy="417646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pic>
          <p:nvPicPr>
            <p:cNvPr id="6" name="Picture 5">
              <a:extLst>
                <a:ext uri="{FF2B5EF4-FFF2-40B4-BE49-F238E27FC236}">
                  <a16:creationId xmlns:a16="http://schemas.microsoft.com/office/drawing/2014/main" id="{6AFC95C2-1FF4-5C5A-E1AF-00D777A1B9AA}"/>
                </a:ext>
              </a:extLst>
            </p:cNvPr>
            <p:cNvPicPr>
              <a:picLocks noChangeAspect="1"/>
            </p:cNvPicPr>
            <p:nvPr/>
          </p:nvPicPr>
          <p:blipFill>
            <a:blip r:embed="rId5"/>
            <a:stretch>
              <a:fillRect/>
            </a:stretch>
          </p:blipFill>
          <p:spPr>
            <a:xfrm>
              <a:off x="780192" y="1990711"/>
              <a:ext cx="3462928" cy="3616051"/>
            </a:xfrm>
            <a:prstGeom prst="rect">
              <a:avLst/>
            </a:prstGeom>
          </p:spPr>
        </p:pic>
        <p:sp>
          <p:nvSpPr>
            <p:cNvPr id="29" name="Rectangle: Rounded Corners 28">
              <a:extLst>
                <a:ext uri="{FF2B5EF4-FFF2-40B4-BE49-F238E27FC236}">
                  <a16:creationId xmlns:a16="http://schemas.microsoft.com/office/drawing/2014/main" id="{CA0D3F74-0AC4-7FB9-84F7-5761C4A00678}"/>
                </a:ext>
              </a:extLst>
            </p:cNvPr>
            <p:cNvSpPr/>
            <p:nvPr/>
          </p:nvSpPr>
          <p:spPr>
            <a:xfrm>
              <a:off x="2661080" y="142916"/>
              <a:ext cx="6099216" cy="935668"/>
            </a:xfrm>
            <a:prstGeom prst="roundRect">
              <a:avLst>
                <a:gd name="adj" fmla="val 50000"/>
              </a:avLst>
            </a:prstGeom>
            <a:solidFill>
              <a:schemeClr val="bg1"/>
            </a:solidFill>
            <a:ln>
              <a:solidFill>
                <a:srgbClr val="581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3200" dirty="0"/>
            </a:p>
          </p:txBody>
        </p:sp>
        <p:sp>
          <p:nvSpPr>
            <p:cNvPr id="7" name="Google Shape;121;p4">
              <a:extLst>
                <a:ext uri="{FF2B5EF4-FFF2-40B4-BE49-F238E27FC236}">
                  <a16:creationId xmlns:a16="http://schemas.microsoft.com/office/drawing/2014/main" id="{3D272ED7-1B04-5E0D-1C96-EA800553C416}"/>
                </a:ext>
              </a:extLst>
            </p:cNvPr>
            <p:cNvSpPr txBox="1"/>
            <p:nvPr/>
          </p:nvSpPr>
          <p:spPr>
            <a:xfrm>
              <a:off x="3431704" y="285482"/>
              <a:ext cx="4973161" cy="609600"/>
            </a:xfrm>
            <a:prstGeom prst="rect">
              <a:avLst/>
            </a:prstGeom>
            <a:noFill/>
            <a:ln>
              <a:noFill/>
            </a:ln>
          </p:spPr>
          <p:txBody>
            <a:bodyPr spcFirstLastPara="1" wrap="square" lIns="116350" tIns="58175" rIns="116350" bIns="58175" anchor="ctr" anchorCtr="0">
              <a:noAutofit/>
            </a:bodyPr>
            <a:lstStyle/>
            <a:p>
              <a:pPr marR="0" lvl="0" indent="0" algn="l" rtl="0">
                <a:spcBef>
                  <a:spcPts val="0"/>
                </a:spcBef>
                <a:spcAft>
                  <a:spcPts val="0"/>
                </a:spcAft>
                <a:buNone/>
              </a:pPr>
              <a:r>
                <a:rPr lang="en-US" sz="3600" b="1" dirty="0">
                  <a:solidFill>
                    <a:srgbClr val="002060"/>
                  </a:solidFill>
                  <a:latin typeface="Helvetica LT Std Cond Blk" panose="020B0806030502050204" pitchFamily="34" charset="0"/>
                  <a:ea typeface="Corbel"/>
                  <a:cs typeface="Corbel"/>
                  <a:sym typeface="Corbel"/>
                </a:rPr>
                <a:t>Positive Affirmations</a:t>
              </a:r>
            </a:p>
          </p:txBody>
        </p:sp>
        <p:sp>
          <p:nvSpPr>
            <p:cNvPr id="2" name="Rectangle: Rounded Corners 1">
              <a:extLst>
                <a:ext uri="{FF2B5EF4-FFF2-40B4-BE49-F238E27FC236}">
                  <a16:creationId xmlns:a16="http://schemas.microsoft.com/office/drawing/2014/main" id="{8EB5C287-1172-E701-53F1-D310D4E5A5BD}"/>
                </a:ext>
              </a:extLst>
            </p:cNvPr>
            <p:cNvSpPr/>
            <p:nvPr/>
          </p:nvSpPr>
          <p:spPr>
            <a:xfrm>
              <a:off x="7813808" y="1928119"/>
              <a:ext cx="3602401" cy="386005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pic>
          <p:nvPicPr>
            <p:cNvPr id="4" name="Picture 3">
              <a:extLst>
                <a:ext uri="{FF2B5EF4-FFF2-40B4-BE49-F238E27FC236}">
                  <a16:creationId xmlns:a16="http://schemas.microsoft.com/office/drawing/2014/main" id="{7DB88B34-D5CE-45FD-596C-42F0236AA048}"/>
                </a:ext>
              </a:extLst>
            </p:cNvPr>
            <p:cNvPicPr>
              <a:picLocks noChangeAspect="1"/>
            </p:cNvPicPr>
            <p:nvPr/>
          </p:nvPicPr>
          <p:blipFill>
            <a:blip r:embed="rId6"/>
            <a:stretch>
              <a:fillRect/>
            </a:stretch>
          </p:blipFill>
          <p:spPr>
            <a:xfrm>
              <a:off x="8022842" y="2085044"/>
              <a:ext cx="3190127" cy="3521718"/>
            </a:xfrm>
            <a:prstGeom prst="rect">
              <a:avLst/>
            </a:prstGeom>
          </p:spPr>
        </p:pic>
        <p:sp>
          <p:nvSpPr>
            <p:cNvPr id="9" name="Speech Bubble: Rectangle 8">
              <a:extLst>
                <a:ext uri="{FF2B5EF4-FFF2-40B4-BE49-F238E27FC236}">
                  <a16:creationId xmlns:a16="http://schemas.microsoft.com/office/drawing/2014/main" id="{F4E7C8C7-96F8-E93D-6455-220CEF154795}"/>
                </a:ext>
              </a:extLst>
            </p:cNvPr>
            <p:cNvSpPr/>
            <p:nvPr/>
          </p:nvSpPr>
          <p:spPr>
            <a:xfrm>
              <a:off x="3791744" y="1484843"/>
              <a:ext cx="2880320" cy="1440101"/>
            </a:xfrm>
            <a:prstGeom prst="wedgeRectCallout">
              <a:avLst>
                <a:gd name="adj1" fmla="val -60825"/>
                <a:gd name="adj2" fmla="val 70746"/>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10" name="TextBox 9">
              <a:extLst>
                <a:ext uri="{FF2B5EF4-FFF2-40B4-BE49-F238E27FC236}">
                  <a16:creationId xmlns:a16="http://schemas.microsoft.com/office/drawing/2014/main" id="{492155E2-E0CB-1BD2-039F-2BAC98DDA3F5}"/>
                </a:ext>
              </a:extLst>
            </p:cNvPr>
            <p:cNvSpPr txBox="1"/>
            <p:nvPr/>
          </p:nvSpPr>
          <p:spPr>
            <a:xfrm>
              <a:off x="3801027" y="1512395"/>
              <a:ext cx="2880320" cy="1384995"/>
            </a:xfrm>
            <a:prstGeom prst="rect">
              <a:avLst/>
            </a:prstGeom>
            <a:noFill/>
          </p:spPr>
          <p:txBody>
            <a:bodyPr wrap="square" rtlCol="0">
              <a:spAutoFit/>
            </a:bodyPr>
            <a:lstStyle/>
            <a:p>
              <a:pPr algn="ctr"/>
              <a:r>
                <a:rPr lang="en-US" sz="2100" dirty="0">
                  <a:latin typeface="Roboto" panose="02000000000000000000" pitchFamily="2" charset="0"/>
                  <a:ea typeface="Roboto" panose="02000000000000000000" pitchFamily="2" charset="0"/>
                </a:rPr>
                <a:t>That’s great! I can see you have written all the things causing these thoughts.</a:t>
              </a:r>
              <a:endParaRPr lang="en-UG" sz="2100" dirty="0">
                <a:latin typeface="Roboto" panose="02000000000000000000" pitchFamily="2" charset="0"/>
                <a:ea typeface="Roboto" panose="02000000000000000000" pitchFamily="2" charset="0"/>
              </a:endParaRPr>
            </a:p>
          </p:txBody>
        </p:sp>
        <p:sp>
          <p:nvSpPr>
            <p:cNvPr id="13" name="Speech Bubble: Rectangle 12">
              <a:extLst>
                <a:ext uri="{FF2B5EF4-FFF2-40B4-BE49-F238E27FC236}">
                  <a16:creationId xmlns:a16="http://schemas.microsoft.com/office/drawing/2014/main" id="{B147A179-D87B-A7E5-4534-3009B85D0BB0}"/>
                </a:ext>
              </a:extLst>
            </p:cNvPr>
            <p:cNvSpPr/>
            <p:nvPr/>
          </p:nvSpPr>
          <p:spPr>
            <a:xfrm>
              <a:off x="5375581" y="2699799"/>
              <a:ext cx="2880320" cy="1440101"/>
            </a:xfrm>
            <a:prstGeom prst="wedgeRectCallout">
              <a:avLst>
                <a:gd name="adj1" fmla="val 75231"/>
                <a:gd name="adj2" fmla="val 41884"/>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14" name="TextBox 13">
              <a:extLst>
                <a:ext uri="{FF2B5EF4-FFF2-40B4-BE49-F238E27FC236}">
                  <a16:creationId xmlns:a16="http://schemas.microsoft.com/office/drawing/2014/main" id="{3D64A9FD-0567-C86B-A02F-5963C1AA6277}"/>
                </a:ext>
              </a:extLst>
            </p:cNvPr>
            <p:cNvSpPr txBox="1"/>
            <p:nvPr/>
          </p:nvSpPr>
          <p:spPr>
            <a:xfrm>
              <a:off x="5375581" y="2766767"/>
              <a:ext cx="2880320" cy="1384995"/>
            </a:xfrm>
            <a:prstGeom prst="rect">
              <a:avLst/>
            </a:prstGeom>
            <a:noFill/>
          </p:spPr>
          <p:txBody>
            <a:bodyPr wrap="square" rtlCol="0">
              <a:spAutoFit/>
            </a:bodyPr>
            <a:lstStyle/>
            <a:p>
              <a:pPr algn="ctr"/>
              <a:r>
                <a:rPr lang="en-US" sz="2100" dirty="0">
                  <a:latin typeface="Roboto" panose="02000000000000000000" pitchFamily="2" charset="0"/>
                  <a:ea typeface="Roboto" panose="02000000000000000000" pitchFamily="2" charset="0"/>
                </a:rPr>
                <a:t>Yes, I tried to identify the pattern. Still, I am not sure if I can start my dream business.</a:t>
              </a:r>
              <a:endParaRPr lang="en-UG" sz="2100" dirty="0">
                <a:latin typeface="Roboto" panose="02000000000000000000" pitchFamily="2" charset="0"/>
                <a:ea typeface="Roboto" panose="02000000000000000000" pitchFamily="2" charset="0"/>
              </a:endParaRPr>
            </a:p>
          </p:txBody>
        </p:sp>
        <p:sp>
          <p:nvSpPr>
            <p:cNvPr id="8" name="Rectangle: Rounded Corners 7">
              <a:extLst>
                <a:ext uri="{FF2B5EF4-FFF2-40B4-BE49-F238E27FC236}">
                  <a16:creationId xmlns:a16="http://schemas.microsoft.com/office/drawing/2014/main" id="{3B91E185-F5B2-BE50-AA01-3569BC1F1C22}"/>
                </a:ext>
              </a:extLst>
            </p:cNvPr>
            <p:cNvSpPr/>
            <p:nvPr/>
          </p:nvSpPr>
          <p:spPr>
            <a:xfrm>
              <a:off x="11064552"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&gt;</a:t>
              </a:r>
              <a:endParaRPr lang="en-UG" sz="3200" dirty="0"/>
            </a:p>
          </p:txBody>
        </p:sp>
        <p:sp>
          <p:nvSpPr>
            <p:cNvPr id="12" name="Rectangle: Rounded Corners 11">
              <a:extLst>
                <a:ext uri="{FF2B5EF4-FFF2-40B4-BE49-F238E27FC236}">
                  <a16:creationId xmlns:a16="http://schemas.microsoft.com/office/drawing/2014/main" id="{D8EF9930-0F0F-9D15-A0EC-BC12D798229A}"/>
                </a:ext>
              </a:extLst>
            </p:cNvPr>
            <p:cNvSpPr/>
            <p:nvPr/>
          </p:nvSpPr>
          <p:spPr>
            <a:xfrm>
              <a:off x="287800"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&lt;</a:t>
              </a:r>
              <a:endParaRPr lang="en-UG" sz="3200" dirty="0"/>
            </a:p>
          </p:txBody>
        </p:sp>
      </p:grpSp>
    </p:spTree>
    <p:custDataLst>
      <p:tags r:id="rId1"/>
    </p:custDataLst>
    <p:extLst>
      <p:ext uri="{BB962C8B-B14F-4D97-AF65-F5344CB8AC3E}">
        <p14:creationId xmlns:p14="http://schemas.microsoft.com/office/powerpoint/2010/main" val="15062813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8B2DF23-338C-5AB9-3341-9F6D046C5684}"/>
              </a:ext>
            </a:extLst>
          </p:cNvPr>
          <p:cNvGrpSpPr/>
          <p:nvPr/>
        </p:nvGrpSpPr>
        <p:grpSpPr>
          <a:xfrm>
            <a:off x="0" y="-9148"/>
            <a:ext cx="12192000" cy="6857997"/>
            <a:chOff x="0" y="-9148"/>
            <a:chExt cx="12192000" cy="6857997"/>
          </a:xfrm>
        </p:grpSpPr>
        <p:pic>
          <p:nvPicPr>
            <p:cNvPr id="3" name="Picture 2" descr="A room with a large window and a desk with computers&#10;&#10;Description automatically generated">
              <a:extLst>
                <a:ext uri="{FF2B5EF4-FFF2-40B4-BE49-F238E27FC236}">
                  <a16:creationId xmlns:a16="http://schemas.microsoft.com/office/drawing/2014/main" id="{185B5F0A-2E82-A3D9-5BED-C08F1260F5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2836"/>
              <a:ext cx="12192000" cy="6388374"/>
            </a:xfrm>
            <a:prstGeom prst="rect">
              <a:avLst/>
            </a:prstGeom>
          </p:spPr>
        </p:pic>
        <p:sp>
          <p:nvSpPr>
            <p:cNvPr id="5" name="Rectangle 15">
              <a:extLst>
                <a:ext uri="{FF2B5EF4-FFF2-40B4-BE49-F238E27FC236}">
                  <a16:creationId xmlns:a16="http://schemas.microsoft.com/office/drawing/2014/main" id="{B36F860A-1FE0-23E0-CA9C-5C5B5E2633A1}"/>
                </a:ext>
              </a:extLst>
            </p:cNvPr>
            <p:cNvSpPr/>
            <p:nvPr/>
          </p:nvSpPr>
          <p:spPr>
            <a:xfrm>
              <a:off x="0" y="-9148"/>
              <a:ext cx="12192000" cy="6857997"/>
            </a:xfrm>
            <a:prstGeom prst="roundRect">
              <a:avLst>
                <a:gd name="adj" fmla="val 0"/>
              </a:avLst>
            </a:prstGeom>
            <a:gradFill flip="none" rotWithShape="1">
              <a:gsLst>
                <a:gs pos="44641">
                  <a:srgbClr val="E89265">
                    <a:alpha val="72000"/>
                  </a:srgbClr>
                </a:gs>
                <a:gs pos="26000">
                  <a:srgbClr val="EBAE65">
                    <a:alpha val="82000"/>
                  </a:srgbClr>
                </a:gs>
                <a:gs pos="65162">
                  <a:srgbClr val="E47465">
                    <a:alpha val="51000"/>
                  </a:srgbClr>
                </a:gs>
                <a:gs pos="87000">
                  <a:srgbClr val="E05365">
                    <a:alpha val="38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A967C63C-14EC-A22A-BDED-CDBCDF4213CF}"/>
                </a:ext>
              </a:extLst>
            </p:cNvPr>
            <p:cNvSpPr/>
            <p:nvPr/>
          </p:nvSpPr>
          <p:spPr>
            <a:xfrm>
              <a:off x="459428" y="1692482"/>
              <a:ext cx="4104456" cy="417646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pic>
          <p:nvPicPr>
            <p:cNvPr id="6" name="Picture 5">
              <a:extLst>
                <a:ext uri="{FF2B5EF4-FFF2-40B4-BE49-F238E27FC236}">
                  <a16:creationId xmlns:a16="http://schemas.microsoft.com/office/drawing/2014/main" id="{6AFC95C2-1FF4-5C5A-E1AF-00D777A1B9AA}"/>
                </a:ext>
              </a:extLst>
            </p:cNvPr>
            <p:cNvPicPr>
              <a:picLocks noChangeAspect="1"/>
            </p:cNvPicPr>
            <p:nvPr/>
          </p:nvPicPr>
          <p:blipFill>
            <a:blip r:embed="rId5"/>
            <a:stretch>
              <a:fillRect/>
            </a:stretch>
          </p:blipFill>
          <p:spPr>
            <a:xfrm>
              <a:off x="780192" y="1990711"/>
              <a:ext cx="3462928" cy="3616051"/>
            </a:xfrm>
            <a:prstGeom prst="rect">
              <a:avLst/>
            </a:prstGeom>
          </p:spPr>
        </p:pic>
        <p:sp>
          <p:nvSpPr>
            <p:cNvPr id="29" name="Rectangle: Rounded Corners 28">
              <a:extLst>
                <a:ext uri="{FF2B5EF4-FFF2-40B4-BE49-F238E27FC236}">
                  <a16:creationId xmlns:a16="http://schemas.microsoft.com/office/drawing/2014/main" id="{CA0D3F74-0AC4-7FB9-84F7-5761C4A00678}"/>
                </a:ext>
              </a:extLst>
            </p:cNvPr>
            <p:cNvSpPr/>
            <p:nvPr/>
          </p:nvSpPr>
          <p:spPr>
            <a:xfrm>
              <a:off x="2661080" y="142916"/>
              <a:ext cx="6099216" cy="935668"/>
            </a:xfrm>
            <a:prstGeom prst="roundRect">
              <a:avLst>
                <a:gd name="adj" fmla="val 50000"/>
              </a:avLst>
            </a:prstGeom>
            <a:solidFill>
              <a:schemeClr val="bg1"/>
            </a:solidFill>
            <a:ln>
              <a:solidFill>
                <a:srgbClr val="581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3200" dirty="0"/>
            </a:p>
          </p:txBody>
        </p:sp>
        <p:sp>
          <p:nvSpPr>
            <p:cNvPr id="7" name="Google Shape;121;p4">
              <a:extLst>
                <a:ext uri="{FF2B5EF4-FFF2-40B4-BE49-F238E27FC236}">
                  <a16:creationId xmlns:a16="http://schemas.microsoft.com/office/drawing/2014/main" id="{3D272ED7-1B04-5E0D-1C96-EA800553C416}"/>
                </a:ext>
              </a:extLst>
            </p:cNvPr>
            <p:cNvSpPr txBox="1"/>
            <p:nvPr/>
          </p:nvSpPr>
          <p:spPr>
            <a:xfrm>
              <a:off x="3431704" y="285482"/>
              <a:ext cx="4973161" cy="609600"/>
            </a:xfrm>
            <a:prstGeom prst="rect">
              <a:avLst/>
            </a:prstGeom>
            <a:noFill/>
            <a:ln>
              <a:noFill/>
            </a:ln>
          </p:spPr>
          <p:txBody>
            <a:bodyPr spcFirstLastPara="1" wrap="square" lIns="116350" tIns="58175" rIns="116350" bIns="58175" anchor="ctr" anchorCtr="0">
              <a:noAutofit/>
            </a:bodyPr>
            <a:lstStyle/>
            <a:p>
              <a:pPr marR="0" lvl="0" indent="0" algn="l" rtl="0">
                <a:spcBef>
                  <a:spcPts val="0"/>
                </a:spcBef>
                <a:spcAft>
                  <a:spcPts val="0"/>
                </a:spcAft>
                <a:buNone/>
              </a:pPr>
              <a:r>
                <a:rPr lang="en-US" sz="3600" b="1" dirty="0">
                  <a:solidFill>
                    <a:srgbClr val="002060"/>
                  </a:solidFill>
                  <a:latin typeface="Helvetica LT Std Cond Blk" panose="020B0806030502050204" pitchFamily="34" charset="0"/>
                  <a:ea typeface="Corbel"/>
                  <a:cs typeface="Corbel"/>
                  <a:sym typeface="Corbel"/>
                </a:rPr>
                <a:t>Positive Affirmations</a:t>
              </a:r>
            </a:p>
          </p:txBody>
        </p:sp>
        <p:sp>
          <p:nvSpPr>
            <p:cNvPr id="2" name="Rectangle: Rounded Corners 1">
              <a:extLst>
                <a:ext uri="{FF2B5EF4-FFF2-40B4-BE49-F238E27FC236}">
                  <a16:creationId xmlns:a16="http://schemas.microsoft.com/office/drawing/2014/main" id="{8EB5C287-1172-E701-53F1-D310D4E5A5BD}"/>
                </a:ext>
              </a:extLst>
            </p:cNvPr>
            <p:cNvSpPr/>
            <p:nvPr/>
          </p:nvSpPr>
          <p:spPr>
            <a:xfrm>
              <a:off x="7813808" y="1928119"/>
              <a:ext cx="3602401" cy="386005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pic>
          <p:nvPicPr>
            <p:cNvPr id="4" name="Picture 3">
              <a:extLst>
                <a:ext uri="{FF2B5EF4-FFF2-40B4-BE49-F238E27FC236}">
                  <a16:creationId xmlns:a16="http://schemas.microsoft.com/office/drawing/2014/main" id="{7DB88B34-D5CE-45FD-596C-42F0236AA048}"/>
                </a:ext>
              </a:extLst>
            </p:cNvPr>
            <p:cNvPicPr>
              <a:picLocks noChangeAspect="1"/>
            </p:cNvPicPr>
            <p:nvPr/>
          </p:nvPicPr>
          <p:blipFill>
            <a:blip r:embed="rId6"/>
            <a:stretch>
              <a:fillRect/>
            </a:stretch>
          </p:blipFill>
          <p:spPr>
            <a:xfrm>
              <a:off x="8022842" y="2085044"/>
              <a:ext cx="3190127" cy="3521718"/>
            </a:xfrm>
            <a:prstGeom prst="rect">
              <a:avLst/>
            </a:prstGeom>
          </p:spPr>
        </p:pic>
        <p:sp>
          <p:nvSpPr>
            <p:cNvPr id="8" name="Rectangle: Rounded Corners 7">
              <a:extLst>
                <a:ext uri="{FF2B5EF4-FFF2-40B4-BE49-F238E27FC236}">
                  <a16:creationId xmlns:a16="http://schemas.microsoft.com/office/drawing/2014/main" id="{3B91E185-F5B2-BE50-AA01-3569BC1F1C22}"/>
                </a:ext>
              </a:extLst>
            </p:cNvPr>
            <p:cNvSpPr/>
            <p:nvPr/>
          </p:nvSpPr>
          <p:spPr>
            <a:xfrm>
              <a:off x="11064552"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&gt;</a:t>
              </a:r>
              <a:endParaRPr lang="en-UG" sz="3200" dirty="0"/>
            </a:p>
          </p:txBody>
        </p:sp>
        <p:sp>
          <p:nvSpPr>
            <p:cNvPr id="12" name="Rectangle: Rounded Corners 11">
              <a:extLst>
                <a:ext uri="{FF2B5EF4-FFF2-40B4-BE49-F238E27FC236}">
                  <a16:creationId xmlns:a16="http://schemas.microsoft.com/office/drawing/2014/main" id="{D8EF9930-0F0F-9D15-A0EC-BC12D798229A}"/>
                </a:ext>
              </a:extLst>
            </p:cNvPr>
            <p:cNvSpPr/>
            <p:nvPr/>
          </p:nvSpPr>
          <p:spPr>
            <a:xfrm>
              <a:off x="287800"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&lt;</a:t>
              </a:r>
              <a:endParaRPr lang="en-UG" sz="3200" dirty="0"/>
            </a:p>
          </p:txBody>
        </p:sp>
        <p:sp>
          <p:nvSpPr>
            <p:cNvPr id="16" name="Speech Bubble: Rectangle 15">
              <a:extLst>
                <a:ext uri="{FF2B5EF4-FFF2-40B4-BE49-F238E27FC236}">
                  <a16:creationId xmlns:a16="http://schemas.microsoft.com/office/drawing/2014/main" id="{BE930382-506E-0ABE-8C38-35E18905D5C0}"/>
                </a:ext>
              </a:extLst>
            </p:cNvPr>
            <p:cNvSpPr/>
            <p:nvPr/>
          </p:nvSpPr>
          <p:spPr>
            <a:xfrm>
              <a:off x="3791744" y="1484843"/>
              <a:ext cx="3836374" cy="2796102"/>
            </a:xfrm>
            <a:prstGeom prst="wedgeRectCallout">
              <a:avLst>
                <a:gd name="adj1" fmla="val -69802"/>
                <a:gd name="adj2" fmla="val 26151"/>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10" name="TextBox 9">
              <a:extLst>
                <a:ext uri="{FF2B5EF4-FFF2-40B4-BE49-F238E27FC236}">
                  <a16:creationId xmlns:a16="http://schemas.microsoft.com/office/drawing/2014/main" id="{492155E2-E0CB-1BD2-039F-2BAC98DDA3F5}"/>
                </a:ext>
              </a:extLst>
            </p:cNvPr>
            <p:cNvSpPr txBox="1"/>
            <p:nvPr/>
          </p:nvSpPr>
          <p:spPr>
            <a:xfrm>
              <a:off x="3965504" y="1569032"/>
              <a:ext cx="3609931" cy="2354491"/>
            </a:xfrm>
            <a:prstGeom prst="rect">
              <a:avLst/>
            </a:prstGeom>
            <a:noFill/>
          </p:spPr>
          <p:txBody>
            <a:bodyPr wrap="square" rtlCol="0">
              <a:spAutoFit/>
            </a:bodyPr>
            <a:lstStyle/>
            <a:p>
              <a:pPr algn="ctr"/>
              <a:r>
                <a:rPr lang="en-US" sz="2100" dirty="0">
                  <a:latin typeface="Roboto" panose="02000000000000000000" pitchFamily="2" charset="0"/>
                  <a:ea typeface="Roboto" panose="02000000000000000000" pitchFamily="2" charset="0"/>
                </a:rPr>
                <a:t>Okay, not a problem. First, set the clear goal that you want to achieve. Then use positive affirmations like, “I am confident and capable.” And try to repeat these often.</a:t>
              </a:r>
              <a:endParaRPr lang="en-UG" sz="2100" dirty="0">
                <a:latin typeface="Roboto" panose="02000000000000000000" pitchFamily="2" charset="0"/>
                <a:ea typeface="Roboto" panose="02000000000000000000" pitchFamily="2" charset="0"/>
              </a:endParaRPr>
            </a:p>
          </p:txBody>
        </p:sp>
        <p:sp>
          <p:nvSpPr>
            <p:cNvPr id="13" name="Speech Bubble: Rectangle 12">
              <a:extLst>
                <a:ext uri="{FF2B5EF4-FFF2-40B4-BE49-F238E27FC236}">
                  <a16:creationId xmlns:a16="http://schemas.microsoft.com/office/drawing/2014/main" id="{B147A179-D87B-A7E5-4534-3009B85D0BB0}"/>
                </a:ext>
              </a:extLst>
            </p:cNvPr>
            <p:cNvSpPr/>
            <p:nvPr/>
          </p:nvSpPr>
          <p:spPr>
            <a:xfrm>
              <a:off x="5384864" y="4137497"/>
              <a:ext cx="2880320" cy="1440101"/>
            </a:xfrm>
            <a:prstGeom prst="wedgeRectCallout">
              <a:avLst>
                <a:gd name="adj1" fmla="val 75231"/>
                <a:gd name="adj2" fmla="val 41884"/>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14" name="TextBox 13">
              <a:extLst>
                <a:ext uri="{FF2B5EF4-FFF2-40B4-BE49-F238E27FC236}">
                  <a16:creationId xmlns:a16="http://schemas.microsoft.com/office/drawing/2014/main" id="{3D64A9FD-0567-C86B-A02F-5963C1AA6277}"/>
                </a:ext>
              </a:extLst>
            </p:cNvPr>
            <p:cNvSpPr txBox="1"/>
            <p:nvPr/>
          </p:nvSpPr>
          <p:spPr>
            <a:xfrm>
              <a:off x="5506247" y="4403726"/>
              <a:ext cx="2604246" cy="738664"/>
            </a:xfrm>
            <a:prstGeom prst="rect">
              <a:avLst/>
            </a:prstGeom>
            <a:noFill/>
          </p:spPr>
          <p:txBody>
            <a:bodyPr wrap="square" rtlCol="0">
              <a:spAutoFit/>
            </a:bodyPr>
            <a:lstStyle/>
            <a:p>
              <a:pPr algn="ctr"/>
              <a:r>
                <a:rPr lang="en-US" sz="2100" dirty="0">
                  <a:latin typeface="Roboto" panose="02000000000000000000" pitchFamily="2" charset="0"/>
                  <a:ea typeface="Roboto" panose="02000000000000000000" pitchFamily="2" charset="0"/>
                </a:rPr>
                <a:t>Okay. Can you help me write the same?</a:t>
              </a:r>
              <a:endParaRPr lang="en-UG" sz="2100" dirty="0">
                <a:latin typeface="Roboto" panose="02000000000000000000" pitchFamily="2" charset="0"/>
                <a:ea typeface="Roboto" panose="02000000000000000000" pitchFamily="2" charset="0"/>
              </a:endParaRPr>
            </a:p>
          </p:txBody>
        </p:sp>
      </p:grpSp>
    </p:spTree>
    <p:custDataLst>
      <p:tags r:id="rId1"/>
    </p:custDataLst>
    <p:extLst>
      <p:ext uri="{BB962C8B-B14F-4D97-AF65-F5344CB8AC3E}">
        <p14:creationId xmlns:p14="http://schemas.microsoft.com/office/powerpoint/2010/main" val="38457653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9D30ECC-7944-8DC2-2A11-DAC99D7240B5}"/>
              </a:ext>
            </a:extLst>
          </p:cNvPr>
          <p:cNvGrpSpPr/>
          <p:nvPr/>
        </p:nvGrpSpPr>
        <p:grpSpPr>
          <a:xfrm>
            <a:off x="0" y="3"/>
            <a:ext cx="12192000" cy="6857997"/>
            <a:chOff x="0" y="3"/>
            <a:chExt cx="12192000" cy="6857997"/>
          </a:xfrm>
        </p:grpSpPr>
        <p:pic>
          <p:nvPicPr>
            <p:cNvPr id="6" name="Picture 5" descr="A room with a large window and a desk with computers&#10;&#10;Description automatically generated">
              <a:extLst>
                <a:ext uri="{FF2B5EF4-FFF2-40B4-BE49-F238E27FC236}">
                  <a16:creationId xmlns:a16="http://schemas.microsoft.com/office/drawing/2014/main" id="{6EB68683-62FA-036D-583B-F071A09E40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2836"/>
              <a:ext cx="12192000" cy="6388374"/>
            </a:xfrm>
            <a:prstGeom prst="rect">
              <a:avLst/>
            </a:prstGeom>
          </p:spPr>
        </p:pic>
        <p:sp>
          <p:nvSpPr>
            <p:cNvPr id="7" name="Rectangle 15">
              <a:extLst>
                <a:ext uri="{FF2B5EF4-FFF2-40B4-BE49-F238E27FC236}">
                  <a16:creationId xmlns:a16="http://schemas.microsoft.com/office/drawing/2014/main" id="{6B041930-642A-C5CC-346D-091CB5EB1482}"/>
                </a:ext>
              </a:extLst>
            </p:cNvPr>
            <p:cNvSpPr/>
            <p:nvPr/>
          </p:nvSpPr>
          <p:spPr>
            <a:xfrm>
              <a:off x="0" y="3"/>
              <a:ext cx="12192000" cy="6857997"/>
            </a:xfrm>
            <a:prstGeom prst="roundRect">
              <a:avLst>
                <a:gd name="adj" fmla="val 0"/>
              </a:avLst>
            </a:prstGeom>
            <a:gradFill flip="none" rotWithShape="1">
              <a:gsLst>
                <a:gs pos="44641">
                  <a:srgbClr val="E89265">
                    <a:alpha val="72000"/>
                  </a:srgbClr>
                </a:gs>
                <a:gs pos="26000">
                  <a:srgbClr val="EBAE65">
                    <a:alpha val="82000"/>
                  </a:srgbClr>
                </a:gs>
                <a:gs pos="65162">
                  <a:srgbClr val="E47465">
                    <a:alpha val="51000"/>
                  </a:srgbClr>
                </a:gs>
                <a:gs pos="87000">
                  <a:srgbClr val="E05365">
                    <a:alpha val="38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 name="Straight Connector 2">
              <a:extLst>
                <a:ext uri="{FF2B5EF4-FFF2-40B4-BE49-F238E27FC236}">
                  <a16:creationId xmlns:a16="http://schemas.microsoft.com/office/drawing/2014/main" id="{81DFCB68-284E-4AED-8D8B-9A7C176DE669}"/>
                </a:ext>
              </a:extLst>
            </p:cNvPr>
            <p:cNvCxnSpPr>
              <a:cxnSpLocks/>
            </p:cNvCxnSpPr>
            <p:nvPr/>
          </p:nvCxnSpPr>
          <p:spPr>
            <a:xfrm>
              <a:off x="1860481" y="4725144"/>
              <a:ext cx="8033584" cy="0"/>
            </a:xfrm>
            <a:prstGeom prst="line">
              <a:avLst/>
            </a:prstGeom>
            <a:ln w="22225">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840FA21-CFBB-26A7-4343-F119A011D0C7}"/>
                </a:ext>
              </a:extLst>
            </p:cNvPr>
            <p:cNvSpPr txBox="1"/>
            <p:nvPr/>
          </p:nvSpPr>
          <p:spPr>
            <a:xfrm>
              <a:off x="372397" y="2061626"/>
              <a:ext cx="4355451" cy="400110"/>
            </a:xfrm>
            <a:prstGeom prst="rect">
              <a:avLst/>
            </a:prstGeom>
            <a:noFill/>
          </p:spPr>
          <p:txBody>
            <a:bodyPr wrap="square" rtlCol="0">
              <a:spAutoFit/>
            </a:bodyPr>
            <a:lstStyle/>
            <a:p>
              <a:pPr algn="ctr"/>
              <a:r>
                <a:rPr lang="en-US" sz="2000" dirty="0">
                  <a:latin typeface="Helvetica LT Std Cond Blk" panose="020B0806030502050204" pitchFamily="34" charset="0"/>
                </a:rPr>
                <a:t>Select the icon to know more</a:t>
              </a:r>
              <a:endParaRPr lang="en-US" dirty="0">
                <a:latin typeface="Helvetica" pitchFamily="2" charset="0"/>
              </a:endParaRPr>
            </a:p>
          </p:txBody>
        </p:sp>
        <p:sp>
          <p:nvSpPr>
            <p:cNvPr id="2" name="Rectangle: Rounded Corners 1">
              <a:extLst>
                <a:ext uri="{FF2B5EF4-FFF2-40B4-BE49-F238E27FC236}">
                  <a16:creationId xmlns:a16="http://schemas.microsoft.com/office/drawing/2014/main" id="{C677AB6C-E939-CF61-DBDB-378F33FA869B}"/>
                </a:ext>
              </a:extLst>
            </p:cNvPr>
            <p:cNvSpPr/>
            <p:nvPr/>
          </p:nvSpPr>
          <p:spPr>
            <a:xfrm>
              <a:off x="2661080" y="142916"/>
              <a:ext cx="6099216" cy="935668"/>
            </a:xfrm>
            <a:prstGeom prst="roundRect">
              <a:avLst>
                <a:gd name="adj" fmla="val 50000"/>
              </a:avLst>
            </a:prstGeom>
            <a:solidFill>
              <a:schemeClr val="bg1"/>
            </a:solidFill>
            <a:ln>
              <a:solidFill>
                <a:srgbClr val="581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3200" dirty="0"/>
            </a:p>
          </p:txBody>
        </p:sp>
        <p:sp>
          <p:nvSpPr>
            <p:cNvPr id="4" name="Google Shape;121;p4">
              <a:extLst>
                <a:ext uri="{FF2B5EF4-FFF2-40B4-BE49-F238E27FC236}">
                  <a16:creationId xmlns:a16="http://schemas.microsoft.com/office/drawing/2014/main" id="{F56E56C7-FD3B-AAC9-F201-E87122F51EFD}"/>
                </a:ext>
              </a:extLst>
            </p:cNvPr>
            <p:cNvSpPr txBox="1"/>
            <p:nvPr/>
          </p:nvSpPr>
          <p:spPr>
            <a:xfrm>
              <a:off x="3431704" y="285482"/>
              <a:ext cx="4973161" cy="609600"/>
            </a:xfrm>
            <a:prstGeom prst="rect">
              <a:avLst/>
            </a:prstGeom>
            <a:noFill/>
            <a:ln>
              <a:noFill/>
            </a:ln>
          </p:spPr>
          <p:txBody>
            <a:bodyPr spcFirstLastPara="1" wrap="square" lIns="116350" tIns="58175" rIns="116350" bIns="58175" anchor="ctr" anchorCtr="0">
              <a:noAutofit/>
            </a:bodyPr>
            <a:lstStyle/>
            <a:p>
              <a:pPr marR="0" lvl="0" indent="0" algn="l" rtl="0">
                <a:spcBef>
                  <a:spcPts val="0"/>
                </a:spcBef>
                <a:spcAft>
                  <a:spcPts val="0"/>
                </a:spcAft>
                <a:buNone/>
              </a:pPr>
              <a:r>
                <a:rPr lang="en-US" sz="3600" b="1" dirty="0">
                  <a:solidFill>
                    <a:srgbClr val="002060"/>
                  </a:solidFill>
                  <a:latin typeface="Helvetica LT Std Cond Blk" panose="020B0806030502050204" pitchFamily="34" charset="0"/>
                  <a:ea typeface="Corbel"/>
                  <a:cs typeface="Corbel"/>
                  <a:sym typeface="Corbel"/>
                </a:rPr>
                <a:t>Positive Affirmations</a:t>
              </a:r>
            </a:p>
          </p:txBody>
        </p:sp>
        <p:grpSp>
          <p:nvGrpSpPr>
            <p:cNvPr id="5" name="Group 4">
              <a:extLst>
                <a:ext uri="{FF2B5EF4-FFF2-40B4-BE49-F238E27FC236}">
                  <a16:creationId xmlns:a16="http://schemas.microsoft.com/office/drawing/2014/main" id="{D5C554F6-0D32-2C5D-4CF7-5B43695650F3}"/>
                </a:ext>
              </a:extLst>
            </p:cNvPr>
            <p:cNvGrpSpPr/>
            <p:nvPr/>
          </p:nvGrpSpPr>
          <p:grpSpPr>
            <a:xfrm>
              <a:off x="2787252" y="2571655"/>
              <a:ext cx="6301619" cy="1912752"/>
              <a:chOff x="2787252" y="2571655"/>
              <a:chExt cx="6301619" cy="1912752"/>
            </a:xfrm>
          </p:grpSpPr>
          <p:sp>
            <p:nvSpPr>
              <p:cNvPr id="9" name="Rectangle: Rounded Corners 8">
                <a:extLst>
                  <a:ext uri="{FF2B5EF4-FFF2-40B4-BE49-F238E27FC236}">
                    <a16:creationId xmlns:a16="http://schemas.microsoft.com/office/drawing/2014/main" id="{E3D2947E-7954-4106-3C5A-99F4BAF98DF9}"/>
                  </a:ext>
                </a:extLst>
              </p:cNvPr>
              <p:cNvSpPr/>
              <p:nvPr/>
            </p:nvSpPr>
            <p:spPr>
              <a:xfrm>
                <a:off x="7176120" y="2571656"/>
                <a:ext cx="1912751" cy="1912751"/>
              </a:xfrm>
              <a:prstGeom prst="roundRect">
                <a:avLst>
                  <a:gd name="adj" fmla="val 8974"/>
                </a:avLst>
              </a:prstGeom>
              <a:solidFill>
                <a:srgbClr val="581D5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10" name="TextBox 9">
                <a:extLst>
                  <a:ext uri="{FF2B5EF4-FFF2-40B4-BE49-F238E27FC236}">
                    <a16:creationId xmlns:a16="http://schemas.microsoft.com/office/drawing/2014/main" id="{FB659080-4737-9FB9-B10F-D0A78BF49F5B}"/>
                  </a:ext>
                </a:extLst>
              </p:cNvPr>
              <p:cNvSpPr txBox="1"/>
              <p:nvPr/>
            </p:nvSpPr>
            <p:spPr>
              <a:xfrm>
                <a:off x="7339276" y="3623066"/>
                <a:ext cx="1586436" cy="830997"/>
              </a:xfrm>
              <a:prstGeom prst="rect">
                <a:avLst/>
              </a:prstGeom>
              <a:noFill/>
            </p:spPr>
            <p:txBody>
              <a:bodyPr wrap="square" rtlCol="0">
                <a:spAutoFit/>
              </a:bodyPr>
              <a:lstStyle/>
              <a:p>
                <a:pPr algn="ctr"/>
                <a:r>
                  <a:rPr lang="en-US" sz="2400" dirty="0">
                    <a:solidFill>
                      <a:schemeClr val="bg1"/>
                    </a:solidFill>
                  </a:rPr>
                  <a:t>Present Tense</a:t>
                </a:r>
                <a:endParaRPr lang="en-UG" sz="2400" dirty="0">
                  <a:solidFill>
                    <a:schemeClr val="bg1"/>
                  </a:solidFill>
                </a:endParaRPr>
              </a:p>
            </p:txBody>
          </p:sp>
          <p:sp>
            <p:nvSpPr>
              <p:cNvPr id="20" name="Rectangle: Rounded Corners 19">
                <a:extLst>
                  <a:ext uri="{FF2B5EF4-FFF2-40B4-BE49-F238E27FC236}">
                    <a16:creationId xmlns:a16="http://schemas.microsoft.com/office/drawing/2014/main" id="{3CDD89F6-F6BE-2068-1623-E9C705157013}"/>
                  </a:ext>
                </a:extLst>
              </p:cNvPr>
              <p:cNvSpPr/>
              <p:nvPr/>
            </p:nvSpPr>
            <p:spPr>
              <a:xfrm>
                <a:off x="2787252" y="2571655"/>
                <a:ext cx="1912751" cy="1912751"/>
              </a:xfrm>
              <a:prstGeom prst="roundRect">
                <a:avLst>
                  <a:gd name="adj" fmla="val 8974"/>
                </a:avLst>
              </a:prstGeom>
              <a:solidFill>
                <a:srgbClr val="581D5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22" name="Rectangle: Rounded Corners 21">
                <a:extLst>
                  <a:ext uri="{FF2B5EF4-FFF2-40B4-BE49-F238E27FC236}">
                    <a16:creationId xmlns:a16="http://schemas.microsoft.com/office/drawing/2014/main" id="{4FFD8B9B-835E-B316-9266-9113D05646AC}"/>
                  </a:ext>
                </a:extLst>
              </p:cNvPr>
              <p:cNvSpPr/>
              <p:nvPr/>
            </p:nvSpPr>
            <p:spPr>
              <a:xfrm>
                <a:off x="4991443" y="2571655"/>
                <a:ext cx="1912751" cy="1912751"/>
              </a:xfrm>
              <a:prstGeom prst="roundRect">
                <a:avLst>
                  <a:gd name="adj" fmla="val 8974"/>
                </a:avLst>
              </a:prstGeom>
              <a:solidFill>
                <a:srgbClr val="581D5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23" name="TextBox 22">
                <a:extLst>
                  <a:ext uri="{FF2B5EF4-FFF2-40B4-BE49-F238E27FC236}">
                    <a16:creationId xmlns:a16="http://schemas.microsoft.com/office/drawing/2014/main" id="{235D69AB-473D-09B9-339A-B351550B4D23}"/>
                  </a:ext>
                </a:extLst>
              </p:cNvPr>
              <p:cNvSpPr txBox="1"/>
              <p:nvPr/>
            </p:nvSpPr>
            <p:spPr>
              <a:xfrm>
                <a:off x="5079239" y="3653409"/>
                <a:ext cx="1747733" cy="830997"/>
              </a:xfrm>
              <a:prstGeom prst="rect">
                <a:avLst/>
              </a:prstGeom>
              <a:noFill/>
            </p:spPr>
            <p:txBody>
              <a:bodyPr wrap="square" rtlCol="0">
                <a:spAutoFit/>
              </a:bodyPr>
              <a:lstStyle/>
              <a:p>
                <a:pPr algn="ctr"/>
                <a:r>
                  <a:rPr lang="en-US" sz="2400" dirty="0">
                    <a:solidFill>
                      <a:schemeClr val="bg1"/>
                    </a:solidFill>
                  </a:rPr>
                  <a:t>Positive Statements</a:t>
                </a:r>
                <a:endParaRPr lang="en-UG" sz="2400" dirty="0">
                  <a:solidFill>
                    <a:schemeClr val="bg1"/>
                  </a:solidFill>
                </a:endParaRPr>
              </a:p>
            </p:txBody>
          </p:sp>
          <p:sp>
            <p:nvSpPr>
              <p:cNvPr id="24" name="TextBox 23">
                <a:extLst>
                  <a:ext uri="{FF2B5EF4-FFF2-40B4-BE49-F238E27FC236}">
                    <a16:creationId xmlns:a16="http://schemas.microsoft.com/office/drawing/2014/main" id="{2BC2FE82-34F4-E8F2-8516-A142AF152ECB}"/>
                  </a:ext>
                </a:extLst>
              </p:cNvPr>
              <p:cNvSpPr txBox="1"/>
              <p:nvPr/>
            </p:nvSpPr>
            <p:spPr>
              <a:xfrm>
                <a:off x="2987977" y="3587045"/>
                <a:ext cx="1586436" cy="830997"/>
              </a:xfrm>
              <a:prstGeom prst="rect">
                <a:avLst/>
              </a:prstGeom>
              <a:noFill/>
            </p:spPr>
            <p:txBody>
              <a:bodyPr wrap="square" rtlCol="0">
                <a:spAutoFit/>
              </a:bodyPr>
              <a:lstStyle/>
              <a:p>
                <a:pPr algn="ctr"/>
                <a:r>
                  <a:rPr lang="en-US" sz="2400" dirty="0">
                    <a:solidFill>
                      <a:schemeClr val="bg1"/>
                    </a:solidFill>
                  </a:rPr>
                  <a:t>Counteract Negativity</a:t>
                </a:r>
                <a:endParaRPr lang="en-UG" sz="2400" dirty="0">
                  <a:solidFill>
                    <a:schemeClr val="bg1"/>
                  </a:solidFill>
                </a:endParaRPr>
              </a:p>
            </p:txBody>
          </p:sp>
        </p:grpSp>
        <p:pic>
          <p:nvPicPr>
            <p:cNvPr id="30" name="Graphic 29" descr="Badge Unfollow with solid fill">
              <a:extLst>
                <a:ext uri="{FF2B5EF4-FFF2-40B4-BE49-F238E27FC236}">
                  <a16:creationId xmlns:a16="http://schemas.microsoft.com/office/drawing/2014/main" id="{E24D2C71-7E5D-CDF6-A2D8-B49508C83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59877" y="2737211"/>
              <a:ext cx="739915" cy="739915"/>
            </a:xfrm>
            <a:prstGeom prst="rect">
              <a:avLst/>
            </a:prstGeom>
          </p:spPr>
        </p:pic>
        <p:pic>
          <p:nvPicPr>
            <p:cNvPr id="32" name="Graphic 31" descr="Badge Follow with solid fill">
              <a:extLst>
                <a:ext uri="{FF2B5EF4-FFF2-40B4-BE49-F238E27FC236}">
                  <a16:creationId xmlns:a16="http://schemas.microsoft.com/office/drawing/2014/main" id="{5028E602-8F5C-FDB7-A5C3-9850636D7EE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88255" y="2747605"/>
              <a:ext cx="719125" cy="719125"/>
            </a:xfrm>
            <a:prstGeom prst="rect">
              <a:avLst/>
            </a:prstGeom>
          </p:spPr>
        </p:pic>
        <p:pic>
          <p:nvPicPr>
            <p:cNvPr id="34" name="Graphic 33" descr="Clock with solid fill">
              <a:extLst>
                <a:ext uri="{FF2B5EF4-FFF2-40B4-BE49-F238E27FC236}">
                  <a16:creationId xmlns:a16="http://schemas.microsoft.com/office/drawing/2014/main" id="{5D5B561C-2C61-778E-E01B-0FB91AC44A0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68639" y="2749416"/>
              <a:ext cx="727710" cy="727710"/>
            </a:xfrm>
            <a:prstGeom prst="rect">
              <a:avLst/>
            </a:prstGeom>
          </p:spPr>
        </p:pic>
      </p:grpSp>
    </p:spTree>
    <p:custDataLst>
      <p:tags r:id="rId1"/>
    </p:custDataLst>
    <p:extLst>
      <p:ext uri="{BB962C8B-B14F-4D97-AF65-F5344CB8AC3E}">
        <p14:creationId xmlns:p14="http://schemas.microsoft.com/office/powerpoint/2010/main" val="7052526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56E7900-13D2-C2B5-9C96-62C9FF8EAF2B}"/>
              </a:ext>
            </a:extLst>
          </p:cNvPr>
          <p:cNvGrpSpPr/>
          <p:nvPr/>
        </p:nvGrpSpPr>
        <p:grpSpPr>
          <a:xfrm>
            <a:off x="0" y="3"/>
            <a:ext cx="12192000" cy="6857997"/>
            <a:chOff x="0" y="3"/>
            <a:chExt cx="12192000" cy="6857997"/>
          </a:xfrm>
        </p:grpSpPr>
        <p:pic>
          <p:nvPicPr>
            <p:cNvPr id="6" name="Picture 5" descr="A room with a large window and a desk with computers&#10;&#10;Description automatically generated">
              <a:extLst>
                <a:ext uri="{FF2B5EF4-FFF2-40B4-BE49-F238E27FC236}">
                  <a16:creationId xmlns:a16="http://schemas.microsoft.com/office/drawing/2014/main" id="{6EB68683-62FA-036D-583B-F071A09E40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2836"/>
              <a:ext cx="12192000" cy="6388374"/>
            </a:xfrm>
            <a:prstGeom prst="rect">
              <a:avLst/>
            </a:prstGeom>
          </p:spPr>
        </p:pic>
        <p:sp>
          <p:nvSpPr>
            <p:cNvPr id="7" name="Rectangle 15">
              <a:extLst>
                <a:ext uri="{FF2B5EF4-FFF2-40B4-BE49-F238E27FC236}">
                  <a16:creationId xmlns:a16="http://schemas.microsoft.com/office/drawing/2014/main" id="{6B041930-642A-C5CC-346D-091CB5EB1482}"/>
                </a:ext>
              </a:extLst>
            </p:cNvPr>
            <p:cNvSpPr/>
            <p:nvPr/>
          </p:nvSpPr>
          <p:spPr>
            <a:xfrm>
              <a:off x="0" y="3"/>
              <a:ext cx="12192000" cy="6857997"/>
            </a:xfrm>
            <a:prstGeom prst="roundRect">
              <a:avLst>
                <a:gd name="adj" fmla="val 0"/>
              </a:avLst>
            </a:prstGeom>
            <a:gradFill flip="none" rotWithShape="1">
              <a:gsLst>
                <a:gs pos="44641">
                  <a:srgbClr val="E89265">
                    <a:alpha val="72000"/>
                  </a:srgbClr>
                </a:gs>
                <a:gs pos="26000">
                  <a:srgbClr val="EBAE65">
                    <a:alpha val="82000"/>
                  </a:srgbClr>
                </a:gs>
                <a:gs pos="65162">
                  <a:srgbClr val="E47465">
                    <a:alpha val="51000"/>
                  </a:srgbClr>
                </a:gs>
                <a:gs pos="87000">
                  <a:srgbClr val="E05365">
                    <a:alpha val="38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 name="Straight Connector 2">
              <a:extLst>
                <a:ext uri="{FF2B5EF4-FFF2-40B4-BE49-F238E27FC236}">
                  <a16:creationId xmlns:a16="http://schemas.microsoft.com/office/drawing/2014/main" id="{81DFCB68-284E-4AED-8D8B-9A7C176DE669}"/>
                </a:ext>
              </a:extLst>
            </p:cNvPr>
            <p:cNvCxnSpPr>
              <a:cxnSpLocks/>
            </p:cNvCxnSpPr>
            <p:nvPr/>
          </p:nvCxnSpPr>
          <p:spPr>
            <a:xfrm>
              <a:off x="1860481" y="4725144"/>
              <a:ext cx="8033584" cy="0"/>
            </a:xfrm>
            <a:prstGeom prst="line">
              <a:avLst/>
            </a:prstGeom>
            <a:ln w="22225">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840FA21-CFBB-26A7-4343-F119A011D0C7}"/>
                </a:ext>
              </a:extLst>
            </p:cNvPr>
            <p:cNvSpPr txBox="1"/>
            <p:nvPr/>
          </p:nvSpPr>
          <p:spPr>
            <a:xfrm>
              <a:off x="372397" y="2061626"/>
              <a:ext cx="4355451" cy="400110"/>
            </a:xfrm>
            <a:prstGeom prst="rect">
              <a:avLst/>
            </a:prstGeom>
            <a:noFill/>
          </p:spPr>
          <p:txBody>
            <a:bodyPr wrap="square" rtlCol="0">
              <a:spAutoFit/>
            </a:bodyPr>
            <a:lstStyle/>
            <a:p>
              <a:pPr algn="ctr"/>
              <a:r>
                <a:rPr lang="en-US" sz="2000" dirty="0">
                  <a:latin typeface="Helvetica LT Std Cond Blk" panose="020B0806030502050204" pitchFamily="34" charset="0"/>
                </a:rPr>
                <a:t>Select the icon to know more</a:t>
              </a:r>
              <a:endParaRPr lang="en-US" dirty="0">
                <a:latin typeface="Helvetica" pitchFamily="2" charset="0"/>
              </a:endParaRPr>
            </a:p>
          </p:txBody>
        </p:sp>
        <p:sp>
          <p:nvSpPr>
            <p:cNvPr id="2" name="Rectangle: Rounded Corners 1">
              <a:extLst>
                <a:ext uri="{FF2B5EF4-FFF2-40B4-BE49-F238E27FC236}">
                  <a16:creationId xmlns:a16="http://schemas.microsoft.com/office/drawing/2014/main" id="{C677AB6C-E939-CF61-DBDB-378F33FA869B}"/>
                </a:ext>
              </a:extLst>
            </p:cNvPr>
            <p:cNvSpPr/>
            <p:nvPr/>
          </p:nvSpPr>
          <p:spPr>
            <a:xfrm>
              <a:off x="2661080" y="142916"/>
              <a:ext cx="6099216" cy="935668"/>
            </a:xfrm>
            <a:prstGeom prst="roundRect">
              <a:avLst>
                <a:gd name="adj" fmla="val 50000"/>
              </a:avLst>
            </a:prstGeom>
            <a:solidFill>
              <a:schemeClr val="bg1"/>
            </a:solidFill>
            <a:ln>
              <a:solidFill>
                <a:srgbClr val="581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3200" dirty="0"/>
            </a:p>
          </p:txBody>
        </p:sp>
        <p:sp>
          <p:nvSpPr>
            <p:cNvPr id="4" name="Google Shape;121;p4">
              <a:extLst>
                <a:ext uri="{FF2B5EF4-FFF2-40B4-BE49-F238E27FC236}">
                  <a16:creationId xmlns:a16="http://schemas.microsoft.com/office/drawing/2014/main" id="{F56E56C7-FD3B-AAC9-F201-E87122F51EFD}"/>
                </a:ext>
              </a:extLst>
            </p:cNvPr>
            <p:cNvSpPr txBox="1"/>
            <p:nvPr/>
          </p:nvSpPr>
          <p:spPr>
            <a:xfrm>
              <a:off x="3431704" y="285482"/>
              <a:ext cx="4973161" cy="609600"/>
            </a:xfrm>
            <a:prstGeom prst="rect">
              <a:avLst/>
            </a:prstGeom>
            <a:noFill/>
            <a:ln>
              <a:noFill/>
            </a:ln>
          </p:spPr>
          <p:txBody>
            <a:bodyPr spcFirstLastPara="1" wrap="square" lIns="116350" tIns="58175" rIns="116350" bIns="58175" anchor="ctr" anchorCtr="0">
              <a:noAutofit/>
            </a:bodyPr>
            <a:lstStyle/>
            <a:p>
              <a:pPr marR="0" lvl="0" indent="0" algn="l" rtl="0">
                <a:spcBef>
                  <a:spcPts val="0"/>
                </a:spcBef>
                <a:spcAft>
                  <a:spcPts val="0"/>
                </a:spcAft>
                <a:buNone/>
              </a:pPr>
              <a:r>
                <a:rPr lang="en-US" sz="3600" b="1" dirty="0">
                  <a:solidFill>
                    <a:srgbClr val="002060"/>
                  </a:solidFill>
                  <a:latin typeface="Helvetica LT Std Cond Blk" panose="020B0806030502050204" pitchFamily="34" charset="0"/>
                  <a:ea typeface="Corbel"/>
                  <a:cs typeface="Corbel"/>
                  <a:sym typeface="Corbel"/>
                </a:rPr>
                <a:t>Positive Affirmations</a:t>
              </a:r>
            </a:p>
          </p:txBody>
        </p:sp>
        <p:grpSp>
          <p:nvGrpSpPr>
            <p:cNvPr id="5" name="Group 4">
              <a:extLst>
                <a:ext uri="{FF2B5EF4-FFF2-40B4-BE49-F238E27FC236}">
                  <a16:creationId xmlns:a16="http://schemas.microsoft.com/office/drawing/2014/main" id="{D5C554F6-0D32-2C5D-4CF7-5B43695650F3}"/>
                </a:ext>
              </a:extLst>
            </p:cNvPr>
            <p:cNvGrpSpPr/>
            <p:nvPr/>
          </p:nvGrpSpPr>
          <p:grpSpPr>
            <a:xfrm>
              <a:off x="2787252" y="2571655"/>
              <a:ext cx="6301619" cy="1912752"/>
              <a:chOff x="2787252" y="2571655"/>
              <a:chExt cx="6301619" cy="1912752"/>
            </a:xfrm>
          </p:grpSpPr>
          <p:sp>
            <p:nvSpPr>
              <p:cNvPr id="9" name="Rectangle: Rounded Corners 8">
                <a:extLst>
                  <a:ext uri="{FF2B5EF4-FFF2-40B4-BE49-F238E27FC236}">
                    <a16:creationId xmlns:a16="http://schemas.microsoft.com/office/drawing/2014/main" id="{E3D2947E-7954-4106-3C5A-99F4BAF98DF9}"/>
                  </a:ext>
                </a:extLst>
              </p:cNvPr>
              <p:cNvSpPr/>
              <p:nvPr/>
            </p:nvSpPr>
            <p:spPr>
              <a:xfrm>
                <a:off x="7176120" y="2571656"/>
                <a:ext cx="1912751" cy="1912751"/>
              </a:xfrm>
              <a:prstGeom prst="roundRect">
                <a:avLst>
                  <a:gd name="adj" fmla="val 8974"/>
                </a:avLst>
              </a:prstGeom>
              <a:solidFill>
                <a:srgbClr val="581D5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10" name="TextBox 9">
                <a:extLst>
                  <a:ext uri="{FF2B5EF4-FFF2-40B4-BE49-F238E27FC236}">
                    <a16:creationId xmlns:a16="http://schemas.microsoft.com/office/drawing/2014/main" id="{FB659080-4737-9FB9-B10F-D0A78BF49F5B}"/>
                  </a:ext>
                </a:extLst>
              </p:cNvPr>
              <p:cNvSpPr txBox="1"/>
              <p:nvPr/>
            </p:nvSpPr>
            <p:spPr>
              <a:xfrm>
                <a:off x="7339276" y="3623066"/>
                <a:ext cx="1586436" cy="830997"/>
              </a:xfrm>
              <a:prstGeom prst="rect">
                <a:avLst/>
              </a:prstGeom>
              <a:noFill/>
            </p:spPr>
            <p:txBody>
              <a:bodyPr wrap="square" rtlCol="0">
                <a:spAutoFit/>
              </a:bodyPr>
              <a:lstStyle/>
              <a:p>
                <a:pPr algn="ctr"/>
                <a:r>
                  <a:rPr lang="en-US" sz="2400" dirty="0">
                    <a:solidFill>
                      <a:schemeClr val="bg1"/>
                    </a:solidFill>
                  </a:rPr>
                  <a:t>Present Tense</a:t>
                </a:r>
                <a:endParaRPr lang="en-UG" sz="2400" dirty="0">
                  <a:solidFill>
                    <a:schemeClr val="bg1"/>
                  </a:solidFill>
                </a:endParaRPr>
              </a:p>
            </p:txBody>
          </p:sp>
          <p:sp>
            <p:nvSpPr>
              <p:cNvPr id="20" name="Rectangle: Rounded Corners 19">
                <a:extLst>
                  <a:ext uri="{FF2B5EF4-FFF2-40B4-BE49-F238E27FC236}">
                    <a16:creationId xmlns:a16="http://schemas.microsoft.com/office/drawing/2014/main" id="{3CDD89F6-F6BE-2068-1623-E9C705157013}"/>
                  </a:ext>
                </a:extLst>
              </p:cNvPr>
              <p:cNvSpPr/>
              <p:nvPr/>
            </p:nvSpPr>
            <p:spPr>
              <a:xfrm>
                <a:off x="2787252" y="2571655"/>
                <a:ext cx="1912751" cy="1912751"/>
              </a:xfrm>
              <a:prstGeom prst="roundRect">
                <a:avLst>
                  <a:gd name="adj" fmla="val 8974"/>
                </a:avLst>
              </a:prstGeom>
              <a:solidFill>
                <a:schemeClr val="bg1"/>
              </a:solidFill>
              <a:ln>
                <a:solidFill>
                  <a:srgbClr val="581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22" name="Rectangle: Rounded Corners 21">
                <a:extLst>
                  <a:ext uri="{FF2B5EF4-FFF2-40B4-BE49-F238E27FC236}">
                    <a16:creationId xmlns:a16="http://schemas.microsoft.com/office/drawing/2014/main" id="{4FFD8B9B-835E-B316-9266-9113D05646AC}"/>
                  </a:ext>
                </a:extLst>
              </p:cNvPr>
              <p:cNvSpPr/>
              <p:nvPr/>
            </p:nvSpPr>
            <p:spPr>
              <a:xfrm>
                <a:off x="4991443" y="2571655"/>
                <a:ext cx="1912751" cy="1912751"/>
              </a:xfrm>
              <a:prstGeom prst="roundRect">
                <a:avLst>
                  <a:gd name="adj" fmla="val 8974"/>
                </a:avLst>
              </a:prstGeom>
              <a:solidFill>
                <a:srgbClr val="581D5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23" name="TextBox 22">
                <a:extLst>
                  <a:ext uri="{FF2B5EF4-FFF2-40B4-BE49-F238E27FC236}">
                    <a16:creationId xmlns:a16="http://schemas.microsoft.com/office/drawing/2014/main" id="{235D69AB-473D-09B9-339A-B351550B4D23}"/>
                  </a:ext>
                </a:extLst>
              </p:cNvPr>
              <p:cNvSpPr txBox="1"/>
              <p:nvPr/>
            </p:nvSpPr>
            <p:spPr>
              <a:xfrm>
                <a:off x="5079239" y="3653409"/>
                <a:ext cx="1747733" cy="830997"/>
              </a:xfrm>
              <a:prstGeom prst="rect">
                <a:avLst/>
              </a:prstGeom>
              <a:noFill/>
            </p:spPr>
            <p:txBody>
              <a:bodyPr wrap="square" rtlCol="0">
                <a:spAutoFit/>
              </a:bodyPr>
              <a:lstStyle/>
              <a:p>
                <a:pPr algn="ctr"/>
                <a:r>
                  <a:rPr lang="en-US" sz="2400" dirty="0">
                    <a:solidFill>
                      <a:schemeClr val="bg1"/>
                    </a:solidFill>
                  </a:rPr>
                  <a:t>Positive Statements</a:t>
                </a:r>
                <a:endParaRPr lang="en-UG" sz="2400" dirty="0">
                  <a:solidFill>
                    <a:schemeClr val="bg1"/>
                  </a:solidFill>
                </a:endParaRPr>
              </a:p>
            </p:txBody>
          </p:sp>
          <p:sp>
            <p:nvSpPr>
              <p:cNvPr id="24" name="TextBox 23">
                <a:extLst>
                  <a:ext uri="{FF2B5EF4-FFF2-40B4-BE49-F238E27FC236}">
                    <a16:creationId xmlns:a16="http://schemas.microsoft.com/office/drawing/2014/main" id="{2BC2FE82-34F4-E8F2-8516-A142AF152ECB}"/>
                  </a:ext>
                </a:extLst>
              </p:cNvPr>
              <p:cNvSpPr txBox="1"/>
              <p:nvPr/>
            </p:nvSpPr>
            <p:spPr>
              <a:xfrm>
                <a:off x="2987977" y="3587045"/>
                <a:ext cx="1586436" cy="830997"/>
              </a:xfrm>
              <a:prstGeom prst="rect">
                <a:avLst/>
              </a:prstGeom>
              <a:noFill/>
            </p:spPr>
            <p:txBody>
              <a:bodyPr wrap="square" rtlCol="0">
                <a:spAutoFit/>
              </a:bodyPr>
              <a:lstStyle/>
              <a:p>
                <a:pPr algn="ctr"/>
                <a:r>
                  <a:rPr lang="en-US" sz="2400" dirty="0"/>
                  <a:t>Counteract Negativity</a:t>
                </a:r>
                <a:endParaRPr lang="en-UG" sz="2400" dirty="0"/>
              </a:p>
            </p:txBody>
          </p:sp>
        </p:grpSp>
        <p:pic>
          <p:nvPicPr>
            <p:cNvPr id="30" name="Graphic 29" descr="Badge Unfollow with solid fill">
              <a:extLst>
                <a:ext uri="{FF2B5EF4-FFF2-40B4-BE49-F238E27FC236}">
                  <a16:creationId xmlns:a16="http://schemas.microsoft.com/office/drawing/2014/main" id="{E24D2C71-7E5D-CDF6-A2D8-B49508C83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59877" y="2737211"/>
              <a:ext cx="739915" cy="739915"/>
            </a:xfrm>
            <a:prstGeom prst="rect">
              <a:avLst/>
            </a:prstGeom>
          </p:spPr>
        </p:pic>
        <p:pic>
          <p:nvPicPr>
            <p:cNvPr id="32" name="Graphic 31" descr="Badge Follow with solid fill">
              <a:extLst>
                <a:ext uri="{FF2B5EF4-FFF2-40B4-BE49-F238E27FC236}">
                  <a16:creationId xmlns:a16="http://schemas.microsoft.com/office/drawing/2014/main" id="{5028E602-8F5C-FDB7-A5C3-9850636D7EE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88255" y="2747605"/>
              <a:ext cx="719125" cy="719125"/>
            </a:xfrm>
            <a:prstGeom prst="rect">
              <a:avLst/>
            </a:prstGeom>
          </p:spPr>
        </p:pic>
        <p:pic>
          <p:nvPicPr>
            <p:cNvPr id="34" name="Graphic 33" descr="Clock with solid fill">
              <a:extLst>
                <a:ext uri="{FF2B5EF4-FFF2-40B4-BE49-F238E27FC236}">
                  <a16:creationId xmlns:a16="http://schemas.microsoft.com/office/drawing/2014/main" id="{5D5B561C-2C61-778E-E01B-0FB91AC44A0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68639" y="2749416"/>
              <a:ext cx="727710" cy="727710"/>
            </a:xfrm>
            <a:prstGeom prst="rect">
              <a:avLst/>
            </a:prstGeom>
          </p:spPr>
        </p:pic>
        <p:sp>
          <p:nvSpPr>
            <p:cNvPr id="8" name="Rectangle: Rounded Corners 7">
              <a:extLst>
                <a:ext uri="{FF2B5EF4-FFF2-40B4-BE49-F238E27FC236}">
                  <a16:creationId xmlns:a16="http://schemas.microsoft.com/office/drawing/2014/main" id="{21BFC99A-8CE1-6ADB-A240-3A7183FEA04A}"/>
                </a:ext>
              </a:extLst>
            </p:cNvPr>
            <p:cNvSpPr/>
            <p:nvPr/>
          </p:nvSpPr>
          <p:spPr>
            <a:xfrm>
              <a:off x="1479468" y="4837516"/>
              <a:ext cx="8755724" cy="1922771"/>
            </a:xfrm>
            <a:prstGeom prst="roundRect">
              <a:avLst>
                <a:gd name="adj" fmla="val 8021"/>
              </a:avLst>
            </a:prstGeom>
            <a:solidFill>
              <a:srgbClr val="FFFCF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44346F9-340F-64A2-C974-0DF10EFE3783}"/>
                </a:ext>
              </a:extLst>
            </p:cNvPr>
            <p:cNvSpPr txBox="1"/>
            <p:nvPr/>
          </p:nvSpPr>
          <p:spPr>
            <a:xfrm>
              <a:off x="2034024" y="5367390"/>
              <a:ext cx="7686497" cy="830997"/>
            </a:xfrm>
            <a:prstGeom prst="rect">
              <a:avLst/>
            </a:prstGeom>
            <a:noFill/>
          </p:spPr>
          <p:txBody>
            <a:bodyPr wrap="square" rtlCol="0">
              <a:spAutoFit/>
            </a:bodyPr>
            <a:lstStyle/>
            <a:p>
              <a:pPr algn="ctr"/>
              <a:r>
                <a:rPr lang="en-US" sz="2400" dirty="0">
                  <a:solidFill>
                    <a:schemeClr val="tx1">
                      <a:lumMod val="85000"/>
                      <a:lumOff val="15000"/>
                    </a:schemeClr>
                  </a:solidFill>
                  <a:latin typeface="Helvetica LT Std Cond Blk" panose="020B0806030502050204" pitchFamily="34" charset="0"/>
                </a:rPr>
                <a:t>Create positive affirmation in a way that it counteracts the negative and limiting belief.</a:t>
              </a:r>
              <a:endParaRPr lang="en-US" sz="2000" dirty="0">
                <a:solidFill>
                  <a:schemeClr val="tx1">
                    <a:lumMod val="85000"/>
                    <a:lumOff val="15000"/>
                  </a:schemeClr>
                </a:solidFill>
                <a:latin typeface="Helvetica" pitchFamily="2" charset="0"/>
              </a:endParaRPr>
            </a:p>
          </p:txBody>
        </p:sp>
      </p:grpSp>
    </p:spTree>
    <p:custDataLst>
      <p:tags r:id="rId1"/>
    </p:custDataLst>
    <p:extLst>
      <p:ext uri="{BB962C8B-B14F-4D97-AF65-F5344CB8AC3E}">
        <p14:creationId xmlns:p14="http://schemas.microsoft.com/office/powerpoint/2010/main" val="15787329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FE6B1D7-F644-C945-4E29-D5BB905A9850}"/>
              </a:ext>
            </a:extLst>
          </p:cNvPr>
          <p:cNvGrpSpPr/>
          <p:nvPr/>
        </p:nvGrpSpPr>
        <p:grpSpPr>
          <a:xfrm>
            <a:off x="0" y="3"/>
            <a:ext cx="12192000" cy="6857997"/>
            <a:chOff x="0" y="3"/>
            <a:chExt cx="12192000" cy="6857997"/>
          </a:xfrm>
        </p:grpSpPr>
        <p:pic>
          <p:nvPicPr>
            <p:cNvPr id="6" name="Picture 5" descr="A room with a large window and a desk with computers&#10;&#10;Description automatically generated">
              <a:extLst>
                <a:ext uri="{FF2B5EF4-FFF2-40B4-BE49-F238E27FC236}">
                  <a16:creationId xmlns:a16="http://schemas.microsoft.com/office/drawing/2014/main" id="{6EB68683-62FA-036D-583B-F071A09E40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2836"/>
              <a:ext cx="12192000" cy="6388374"/>
            </a:xfrm>
            <a:prstGeom prst="rect">
              <a:avLst/>
            </a:prstGeom>
          </p:spPr>
        </p:pic>
        <p:sp>
          <p:nvSpPr>
            <p:cNvPr id="7" name="Rectangle 15">
              <a:extLst>
                <a:ext uri="{FF2B5EF4-FFF2-40B4-BE49-F238E27FC236}">
                  <a16:creationId xmlns:a16="http://schemas.microsoft.com/office/drawing/2014/main" id="{6B041930-642A-C5CC-346D-091CB5EB1482}"/>
                </a:ext>
              </a:extLst>
            </p:cNvPr>
            <p:cNvSpPr/>
            <p:nvPr/>
          </p:nvSpPr>
          <p:spPr>
            <a:xfrm>
              <a:off x="0" y="3"/>
              <a:ext cx="12192000" cy="6857997"/>
            </a:xfrm>
            <a:prstGeom prst="roundRect">
              <a:avLst>
                <a:gd name="adj" fmla="val 0"/>
              </a:avLst>
            </a:prstGeom>
            <a:gradFill flip="none" rotWithShape="1">
              <a:gsLst>
                <a:gs pos="44641">
                  <a:srgbClr val="E89265">
                    <a:alpha val="72000"/>
                  </a:srgbClr>
                </a:gs>
                <a:gs pos="26000">
                  <a:srgbClr val="EBAE65">
                    <a:alpha val="82000"/>
                  </a:srgbClr>
                </a:gs>
                <a:gs pos="65162">
                  <a:srgbClr val="E47465">
                    <a:alpha val="51000"/>
                  </a:srgbClr>
                </a:gs>
                <a:gs pos="87000">
                  <a:srgbClr val="E05365">
                    <a:alpha val="38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 name="Straight Connector 2">
              <a:extLst>
                <a:ext uri="{FF2B5EF4-FFF2-40B4-BE49-F238E27FC236}">
                  <a16:creationId xmlns:a16="http://schemas.microsoft.com/office/drawing/2014/main" id="{81DFCB68-284E-4AED-8D8B-9A7C176DE669}"/>
                </a:ext>
              </a:extLst>
            </p:cNvPr>
            <p:cNvCxnSpPr>
              <a:cxnSpLocks/>
            </p:cNvCxnSpPr>
            <p:nvPr/>
          </p:nvCxnSpPr>
          <p:spPr>
            <a:xfrm>
              <a:off x="1860481" y="4725144"/>
              <a:ext cx="8033584" cy="0"/>
            </a:xfrm>
            <a:prstGeom prst="line">
              <a:avLst/>
            </a:prstGeom>
            <a:ln w="22225">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840FA21-CFBB-26A7-4343-F119A011D0C7}"/>
                </a:ext>
              </a:extLst>
            </p:cNvPr>
            <p:cNvSpPr txBox="1"/>
            <p:nvPr/>
          </p:nvSpPr>
          <p:spPr>
            <a:xfrm>
              <a:off x="372397" y="2061626"/>
              <a:ext cx="4355451" cy="400110"/>
            </a:xfrm>
            <a:prstGeom prst="rect">
              <a:avLst/>
            </a:prstGeom>
            <a:noFill/>
          </p:spPr>
          <p:txBody>
            <a:bodyPr wrap="square" rtlCol="0">
              <a:spAutoFit/>
            </a:bodyPr>
            <a:lstStyle/>
            <a:p>
              <a:pPr algn="ctr"/>
              <a:r>
                <a:rPr lang="en-US" sz="2000" dirty="0">
                  <a:latin typeface="Helvetica LT Std Cond Blk" panose="020B0806030502050204" pitchFamily="34" charset="0"/>
                </a:rPr>
                <a:t>Select the icon to know more</a:t>
              </a:r>
              <a:endParaRPr lang="en-US" dirty="0">
                <a:latin typeface="Helvetica" pitchFamily="2" charset="0"/>
              </a:endParaRPr>
            </a:p>
          </p:txBody>
        </p:sp>
        <p:sp>
          <p:nvSpPr>
            <p:cNvPr id="2" name="Rectangle: Rounded Corners 1">
              <a:extLst>
                <a:ext uri="{FF2B5EF4-FFF2-40B4-BE49-F238E27FC236}">
                  <a16:creationId xmlns:a16="http://schemas.microsoft.com/office/drawing/2014/main" id="{C677AB6C-E939-CF61-DBDB-378F33FA869B}"/>
                </a:ext>
              </a:extLst>
            </p:cNvPr>
            <p:cNvSpPr/>
            <p:nvPr/>
          </p:nvSpPr>
          <p:spPr>
            <a:xfrm>
              <a:off x="2661080" y="142916"/>
              <a:ext cx="6099216" cy="935668"/>
            </a:xfrm>
            <a:prstGeom prst="roundRect">
              <a:avLst>
                <a:gd name="adj" fmla="val 50000"/>
              </a:avLst>
            </a:prstGeom>
            <a:solidFill>
              <a:schemeClr val="bg1"/>
            </a:solidFill>
            <a:ln>
              <a:solidFill>
                <a:srgbClr val="581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3200" dirty="0"/>
            </a:p>
          </p:txBody>
        </p:sp>
        <p:sp>
          <p:nvSpPr>
            <p:cNvPr id="4" name="Google Shape;121;p4">
              <a:extLst>
                <a:ext uri="{FF2B5EF4-FFF2-40B4-BE49-F238E27FC236}">
                  <a16:creationId xmlns:a16="http://schemas.microsoft.com/office/drawing/2014/main" id="{F56E56C7-FD3B-AAC9-F201-E87122F51EFD}"/>
                </a:ext>
              </a:extLst>
            </p:cNvPr>
            <p:cNvSpPr txBox="1"/>
            <p:nvPr/>
          </p:nvSpPr>
          <p:spPr>
            <a:xfrm>
              <a:off x="3431704" y="285482"/>
              <a:ext cx="4973161" cy="609600"/>
            </a:xfrm>
            <a:prstGeom prst="rect">
              <a:avLst/>
            </a:prstGeom>
            <a:noFill/>
            <a:ln>
              <a:noFill/>
            </a:ln>
          </p:spPr>
          <p:txBody>
            <a:bodyPr spcFirstLastPara="1" wrap="square" lIns="116350" tIns="58175" rIns="116350" bIns="58175" anchor="ctr" anchorCtr="0">
              <a:noAutofit/>
            </a:bodyPr>
            <a:lstStyle/>
            <a:p>
              <a:pPr marR="0" lvl="0" indent="0" algn="l" rtl="0">
                <a:spcBef>
                  <a:spcPts val="0"/>
                </a:spcBef>
                <a:spcAft>
                  <a:spcPts val="0"/>
                </a:spcAft>
                <a:buNone/>
              </a:pPr>
              <a:r>
                <a:rPr lang="en-US" sz="3600" b="1" dirty="0">
                  <a:solidFill>
                    <a:srgbClr val="002060"/>
                  </a:solidFill>
                  <a:latin typeface="Helvetica LT Std Cond Blk" panose="020B0806030502050204" pitchFamily="34" charset="0"/>
                  <a:ea typeface="Corbel"/>
                  <a:cs typeface="Corbel"/>
                  <a:sym typeface="Corbel"/>
                </a:rPr>
                <a:t>Positive Affirmations</a:t>
              </a:r>
            </a:p>
          </p:txBody>
        </p:sp>
        <p:grpSp>
          <p:nvGrpSpPr>
            <p:cNvPr id="5" name="Group 4">
              <a:extLst>
                <a:ext uri="{FF2B5EF4-FFF2-40B4-BE49-F238E27FC236}">
                  <a16:creationId xmlns:a16="http://schemas.microsoft.com/office/drawing/2014/main" id="{D5C554F6-0D32-2C5D-4CF7-5B43695650F3}"/>
                </a:ext>
              </a:extLst>
            </p:cNvPr>
            <p:cNvGrpSpPr/>
            <p:nvPr/>
          </p:nvGrpSpPr>
          <p:grpSpPr>
            <a:xfrm>
              <a:off x="2787252" y="2571655"/>
              <a:ext cx="6301619" cy="1912752"/>
              <a:chOff x="2787252" y="2571655"/>
              <a:chExt cx="6301619" cy="1912752"/>
            </a:xfrm>
          </p:grpSpPr>
          <p:sp>
            <p:nvSpPr>
              <p:cNvPr id="9" name="Rectangle: Rounded Corners 8">
                <a:extLst>
                  <a:ext uri="{FF2B5EF4-FFF2-40B4-BE49-F238E27FC236}">
                    <a16:creationId xmlns:a16="http://schemas.microsoft.com/office/drawing/2014/main" id="{E3D2947E-7954-4106-3C5A-99F4BAF98DF9}"/>
                  </a:ext>
                </a:extLst>
              </p:cNvPr>
              <p:cNvSpPr/>
              <p:nvPr/>
            </p:nvSpPr>
            <p:spPr>
              <a:xfrm>
                <a:off x="7176120" y="2571656"/>
                <a:ext cx="1912751" cy="1912751"/>
              </a:xfrm>
              <a:prstGeom prst="roundRect">
                <a:avLst>
                  <a:gd name="adj" fmla="val 8974"/>
                </a:avLst>
              </a:prstGeom>
              <a:solidFill>
                <a:srgbClr val="581D5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10" name="TextBox 9">
                <a:extLst>
                  <a:ext uri="{FF2B5EF4-FFF2-40B4-BE49-F238E27FC236}">
                    <a16:creationId xmlns:a16="http://schemas.microsoft.com/office/drawing/2014/main" id="{FB659080-4737-9FB9-B10F-D0A78BF49F5B}"/>
                  </a:ext>
                </a:extLst>
              </p:cNvPr>
              <p:cNvSpPr txBox="1"/>
              <p:nvPr/>
            </p:nvSpPr>
            <p:spPr>
              <a:xfrm>
                <a:off x="7339276" y="3623066"/>
                <a:ext cx="1586436" cy="830997"/>
              </a:xfrm>
              <a:prstGeom prst="rect">
                <a:avLst/>
              </a:prstGeom>
              <a:noFill/>
            </p:spPr>
            <p:txBody>
              <a:bodyPr wrap="square" rtlCol="0">
                <a:spAutoFit/>
              </a:bodyPr>
              <a:lstStyle/>
              <a:p>
                <a:pPr algn="ctr"/>
                <a:r>
                  <a:rPr lang="en-US" sz="2400" dirty="0">
                    <a:solidFill>
                      <a:schemeClr val="bg1"/>
                    </a:solidFill>
                  </a:rPr>
                  <a:t>Present Tense</a:t>
                </a:r>
                <a:endParaRPr lang="en-UG" sz="2400" dirty="0">
                  <a:solidFill>
                    <a:schemeClr val="bg1"/>
                  </a:solidFill>
                </a:endParaRPr>
              </a:p>
            </p:txBody>
          </p:sp>
          <p:sp>
            <p:nvSpPr>
              <p:cNvPr id="20" name="Rectangle: Rounded Corners 19">
                <a:extLst>
                  <a:ext uri="{FF2B5EF4-FFF2-40B4-BE49-F238E27FC236}">
                    <a16:creationId xmlns:a16="http://schemas.microsoft.com/office/drawing/2014/main" id="{3CDD89F6-F6BE-2068-1623-E9C705157013}"/>
                  </a:ext>
                </a:extLst>
              </p:cNvPr>
              <p:cNvSpPr/>
              <p:nvPr/>
            </p:nvSpPr>
            <p:spPr>
              <a:xfrm>
                <a:off x="2787252" y="2571655"/>
                <a:ext cx="1912751" cy="1912751"/>
              </a:xfrm>
              <a:prstGeom prst="roundRect">
                <a:avLst>
                  <a:gd name="adj" fmla="val 8974"/>
                </a:avLst>
              </a:prstGeom>
              <a:solidFill>
                <a:srgbClr val="581D55"/>
              </a:solidFill>
              <a:ln>
                <a:solidFill>
                  <a:srgbClr val="581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22" name="Rectangle: Rounded Corners 21">
                <a:extLst>
                  <a:ext uri="{FF2B5EF4-FFF2-40B4-BE49-F238E27FC236}">
                    <a16:creationId xmlns:a16="http://schemas.microsoft.com/office/drawing/2014/main" id="{4FFD8B9B-835E-B316-9266-9113D05646AC}"/>
                  </a:ext>
                </a:extLst>
              </p:cNvPr>
              <p:cNvSpPr/>
              <p:nvPr/>
            </p:nvSpPr>
            <p:spPr>
              <a:xfrm>
                <a:off x="4991443" y="2571655"/>
                <a:ext cx="1912751" cy="1912751"/>
              </a:xfrm>
              <a:prstGeom prst="roundRect">
                <a:avLst>
                  <a:gd name="adj" fmla="val 8974"/>
                </a:avLst>
              </a:prstGeom>
              <a:solidFill>
                <a:schemeClr val="bg1"/>
              </a:solidFill>
              <a:ln>
                <a:solidFill>
                  <a:srgbClr val="581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23" name="TextBox 22">
                <a:extLst>
                  <a:ext uri="{FF2B5EF4-FFF2-40B4-BE49-F238E27FC236}">
                    <a16:creationId xmlns:a16="http://schemas.microsoft.com/office/drawing/2014/main" id="{235D69AB-473D-09B9-339A-B351550B4D23}"/>
                  </a:ext>
                </a:extLst>
              </p:cNvPr>
              <p:cNvSpPr txBox="1"/>
              <p:nvPr/>
            </p:nvSpPr>
            <p:spPr>
              <a:xfrm>
                <a:off x="5079239" y="3653409"/>
                <a:ext cx="1747733" cy="830997"/>
              </a:xfrm>
              <a:prstGeom prst="rect">
                <a:avLst/>
              </a:prstGeom>
              <a:noFill/>
            </p:spPr>
            <p:txBody>
              <a:bodyPr wrap="square" rtlCol="0">
                <a:spAutoFit/>
              </a:bodyPr>
              <a:lstStyle/>
              <a:p>
                <a:pPr algn="ctr"/>
                <a:r>
                  <a:rPr lang="en-US" sz="2400" dirty="0"/>
                  <a:t>Positive Statements</a:t>
                </a:r>
                <a:endParaRPr lang="en-UG" sz="2400" dirty="0"/>
              </a:p>
            </p:txBody>
          </p:sp>
          <p:sp>
            <p:nvSpPr>
              <p:cNvPr id="24" name="TextBox 23">
                <a:extLst>
                  <a:ext uri="{FF2B5EF4-FFF2-40B4-BE49-F238E27FC236}">
                    <a16:creationId xmlns:a16="http://schemas.microsoft.com/office/drawing/2014/main" id="{2BC2FE82-34F4-E8F2-8516-A142AF152ECB}"/>
                  </a:ext>
                </a:extLst>
              </p:cNvPr>
              <p:cNvSpPr txBox="1"/>
              <p:nvPr/>
            </p:nvSpPr>
            <p:spPr>
              <a:xfrm>
                <a:off x="2987977" y="3587045"/>
                <a:ext cx="1586436" cy="830997"/>
              </a:xfrm>
              <a:prstGeom prst="rect">
                <a:avLst/>
              </a:prstGeom>
              <a:noFill/>
            </p:spPr>
            <p:txBody>
              <a:bodyPr wrap="square" rtlCol="0">
                <a:spAutoFit/>
              </a:bodyPr>
              <a:lstStyle/>
              <a:p>
                <a:pPr algn="ctr"/>
                <a:r>
                  <a:rPr lang="en-US" sz="2400" dirty="0">
                    <a:solidFill>
                      <a:schemeClr val="bg1"/>
                    </a:solidFill>
                  </a:rPr>
                  <a:t>Counteract Negativity</a:t>
                </a:r>
                <a:endParaRPr lang="en-UG" sz="2400" dirty="0">
                  <a:solidFill>
                    <a:schemeClr val="bg1"/>
                  </a:solidFill>
                </a:endParaRPr>
              </a:p>
            </p:txBody>
          </p:sp>
        </p:grpSp>
        <p:pic>
          <p:nvPicPr>
            <p:cNvPr id="30" name="Graphic 29" descr="Badge Unfollow with solid fill">
              <a:extLst>
                <a:ext uri="{FF2B5EF4-FFF2-40B4-BE49-F238E27FC236}">
                  <a16:creationId xmlns:a16="http://schemas.microsoft.com/office/drawing/2014/main" id="{E24D2C71-7E5D-CDF6-A2D8-B49508C83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59877" y="2737211"/>
              <a:ext cx="739915" cy="739915"/>
            </a:xfrm>
            <a:prstGeom prst="rect">
              <a:avLst/>
            </a:prstGeom>
          </p:spPr>
        </p:pic>
        <p:pic>
          <p:nvPicPr>
            <p:cNvPr id="32" name="Graphic 31" descr="Badge Follow with solid fill">
              <a:extLst>
                <a:ext uri="{FF2B5EF4-FFF2-40B4-BE49-F238E27FC236}">
                  <a16:creationId xmlns:a16="http://schemas.microsoft.com/office/drawing/2014/main" id="{5028E602-8F5C-FDB7-A5C3-9850636D7EE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88255" y="2747605"/>
              <a:ext cx="719125" cy="719125"/>
            </a:xfrm>
            <a:prstGeom prst="rect">
              <a:avLst/>
            </a:prstGeom>
          </p:spPr>
        </p:pic>
        <p:pic>
          <p:nvPicPr>
            <p:cNvPr id="34" name="Graphic 33" descr="Clock with solid fill">
              <a:extLst>
                <a:ext uri="{FF2B5EF4-FFF2-40B4-BE49-F238E27FC236}">
                  <a16:creationId xmlns:a16="http://schemas.microsoft.com/office/drawing/2014/main" id="{5D5B561C-2C61-778E-E01B-0FB91AC44A0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68639" y="2749416"/>
              <a:ext cx="727710" cy="727710"/>
            </a:xfrm>
            <a:prstGeom prst="rect">
              <a:avLst/>
            </a:prstGeom>
          </p:spPr>
        </p:pic>
        <p:sp>
          <p:nvSpPr>
            <p:cNvPr id="8" name="Rectangle: Rounded Corners 7">
              <a:extLst>
                <a:ext uri="{FF2B5EF4-FFF2-40B4-BE49-F238E27FC236}">
                  <a16:creationId xmlns:a16="http://schemas.microsoft.com/office/drawing/2014/main" id="{21BFC99A-8CE1-6ADB-A240-3A7183FEA04A}"/>
                </a:ext>
              </a:extLst>
            </p:cNvPr>
            <p:cNvSpPr/>
            <p:nvPr/>
          </p:nvSpPr>
          <p:spPr>
            <a:xfrm>
              <a:off x="1479468" y="4837516"/>
              <a:ext cx="8755724" cy="1922771"/>
            </a:xfrm>
            <a:prstGeom prst="roundRect">
              <a:avLst>
                <a:gd name="adj" fmla="val 8021"/>
              </a:avLst>
            </a:prstGeom>
            <a:solidFill>
              <a:srgbClr val="FFFCF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44346F9-340F-64A2-C974-0DF10EFE3783}"/>
                </a:ext>
              </a:extLst>
            </p:cNvPr>
            <p:cNvSpPr txBox="1"/>
            <p:nvPr/>
          </p:nvSpPr>
          <p:spPr>
            <a:xfrm>
              <a:off x="2034024" y="5367390"/>
              <a:ext cx="7686497" cy="830997"/>
            </a:xfrm>
            <a:prstGeom prst="rect">
              <a:avLst/>
            </a:prstGeom>
            <a:noFill/>
          </p:spPr>
          <p:txBody>
            <a:bodyPr wrap="square" rtlCol="0">
              <a:spAutoFit/>
            </a:bodyPr>
            <a:lstStyle/>
            <a:p>
              <a:pPr algn="ctr"/>
              <a:r>
                <a:rPr lang="en-US" sz="2400" dirty="0">
                  <a:solidFill>
                    <a:schemeClr val="tx1">
                      <a:lumMod val="85000"/>
                      <a:lumOff val="15000"/>
                    </a:schemeClr>
                  </a:solidFill>
                  <a:latin typeface="Helvetica LT Std Cond Blk" panose="020B0806030502050204" pitchFamily="34" charset="0"/>
                </a:rPr>
                <a:t>Affirmations are positive statements that you repeat to yourself regularly.</a:t>
              </a:r>
              <a:endParaRPr lang="en-US" sz="2000" dirty="0">
                <a:solidFill>
                  <a:schemeClr val="tx1">
                    <a:lumMod val="85000"/>
                    <a:lumOff val="15000"/>
                  </a:schemeClr>
                </a:solidFill>
                <a:latin typeface="Helvetica" pitchFamily="2" charset="0"/>
              </a:endParaRPr>
            </a:p>
          </p:txBody>
        </p:sp>
      </p:grpSp>
    </p:spTree>
    <p:custDataLst>
      <p:tags r:id="rId1"/>
    </p:custDataLst>
    <p:extLst>
      <p:ext uri="{BB962C8B-B14F-4D97-AF65-F5344CB8AC3E}">
        <p14:creationId xmlns:p14="http://schemas.microsoft.com/office/powerpoint/2010/main" val="35007141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room with a large window and a desk with computers&#10;&#10;Description automatically generated">
            <a:extLst>
              <a:ext uri="{FF2B5EF4-FFF2-40B4-BE49-F238E27FC236}">
                <a16:creationId xmlns:a16="http://schemas.microsoft.com/office/drawing/2014/main" id="{6EB68683-62FA-036D-583B-F071A09E40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2836"/>
            <a:ext cx="12192000" cy="6388374"/>
          </a:xfrm>
          <a:prstGeom prst="rect">
            <a:avLst/>
          </a:prstGeom>
        </p:spPr>
      </p:pic>
      <p:sp>
        <p:nvSpPr>
          <p:cNvPr id="7" name="Rectangle 15">
            <a:extLst>
              <a:ext uri="{FF2B5EF4-FFF2-40B4-BE49-F238E27FC236}">
                <a16:creationId xmlns:a16="http://schemas.microsoft.com/office/drawing/2014/main" id="{6B041930-642A-C5CC-346D-091CB5EB1482}"/>
              </a:ext>
            </a:extLst>
          </p:cNvPr>
          <p:cNvSpPr/>
          <p:nvPr/>
        </p:nvSpPr>
        <p:spPr>
          <a:xfrm>
            <a:off x="0" y="3"/>
            <a:ext cx="12192000" cy="6857997"/>
          </a:xfrm>
          <a:prstGeom prst="roundRect">
            <a:avLst>
              <a:gd name="adj" fmla="val 0"/>
            </a:avLst>
          </a:prstGeom>
          <a:gradFill flip="none" rotWithShape="1">
            <a:gsLst>
              <a:gs pos="44641">
                <a:srgbClr val="E89265">
                  <a:alpha val="72000"/>
                </a:srgbClr>
              </a:gs>
              <a:gs pos="26000">
                <a:srgbClr val="EBAE65">
                  <a:alpha val="82000"/>
                </a:srgbClr>
              </a:gs>
              <a:gs pos="65162">
                <a:srgbClr val="E47465">
                  <a:alpha val="51000"/>
                </a:srgbClr>
              </a:gs>
              <a:gs pos="87000">
                <a:srgbClr val="E05365">
                  <a:alpha val="38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 name="Straight Connector 2">
            <a:extLst>
              <a:ext uri="{FF2B5EF4-FFF2-40B4-BE49-F238E27FC236}">
                <a16:creationId xmlns:a16="http://schemas.microsoft.com/office/drawing/2014/main" id="{81DFCB68-284E-4AED-8D8B-9A7C176DE669}"/>
              </a:ext>
            </a:extLst>
          </p:cNvPr>
          <p:cNvCxnSpPr>
            <a:cxnSpLocks/>
          </p:cNvCxnSpPr>
          <p:nvPr/>
        </p:nvCxnSpPr>
        <p:spPr>
          <a:xfrm>
            <a:off x="1860481" y="4725144"/>
            <a:ext cx="8033584" cy="0"/>
          </a:xfrm>
          <a:prstGeom prst="line">
            <a:avLst/>
          </a:prstGeom>
          <a:ln w="22225">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840FA21-CFBB-26A7-4343-F119A011D0C7}"/>
              </a:ext>
            </a:extLst>
          </p:cNvPr>
          <p:cNvSpPr txBox="1"/>
          <p:nvPr/>
        </p:nvSpPr>
        <p:spPr>
          <a:xfrm>
            <a:off x="372397" y="2061626"/>
            <a:ext cx="4355451" cy="400110"/>
          </a:xfrm>
          <a:prstGeom prst="rect">
            <a:avLst/>
          </a:prstGeom>
          <a:noFill/>
        </p:spPr>
        <p:txBody>
          <a:bodyPr wrap="square" rtlCol="0">
            <a:spAutoFit/>
          </a:bodyPr>
          <a:lstStyle/>
          <a:p>
            <a:pPr algn="ctr"/>
            <a:r>
              <a:rPr lang="en-US" sz="2000" dirty="0">
                <a:latin typeface="Helvetica LT Std Cond Blk" panose="020B0806030502050204" pitchFamily="34" charset="0"/>
              </a:rPr>
              <a:t>Select the icon to know more</a:t>
            </a:r>
            <a:endParaRPr lang="en-US" dirty="0">
              <a:latin typeface="Helvetica" pitchFamily="2" charset="0"/>
            </a:endParaRPr>
          </a:p>
        </p:txBody>
      </p:sp>
      <p:sp>
        <p:nvSpPr>
          <p:cNvPr id="2" name="Rectangle: Rounded Corners 1">
            <a:extLst>
              <a:ext uri="{FF2B5EF4-FFF2-40B4-BE49-F238E27FC236}">
                <a16:creationId xmlns:a16="http://schemas.microsoft.com/office/drawing/2014/main" id="{C677AB6C-E939-CF61-DBDB-378F33FA869B}"/>
              </a:ext>
            </a:extLst>
          </p:cNvPr>
          <p:cNvSpPr/>
          <p:nvPr/>
        </p:nvSpPr>
        <p:spPr>
          <a:xfrm>
            <a:off x="2661080" y="142916"/>
            <a:ext cx="6099216" cy="935668"/>
          </a:xfrm>
          <a:prstGeom prst="roundRect">
            <a:avLst>
              <a:gd name="adj" fmla="val 50000"/>
            </a:avLst>
          </a:prstGeom>
          <a:solidFill>
            <a:schemeClr val="bg1"/>
          </a:solidFill>
          <a:ln>
            <a:solidFill>
              <a:srgbClr val="581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3200" dirty="0"/>
          </a:p>
        </p:txBody>
      </p:sp>
      <p:sp>
        <p:nvSpPr>
          <p:cNvPr id="4" name="Google Shape;121;p4">
            <a:extLst>
              <a:ext uri="{FF2B5EF4-FFF2-40B4-BE49-F238E27FC236}">
                <a16:creationId xmlns:a16="http://schemas.microsoft.com/office/drawing/2014/main" id="{F56E56C7-FD3B-AAC9-F201-E87122F51EFD}"/>
              </a:ext>
            </a:extLst>
          </p:cNvPr>
          <p:cNvSpPr txBox="1"/>
          <p:nvPr/>
        </p:nvSpPr>
        <p:spPr>
          <a:xfrm>
            <a:off x="3431704" y="285482"/>
            <a:ext cx="4973161" cy="609600"/>
          </a:xfrm>
          <a:prstGeom prst="rect">
            <a:avLst/>
          </a:prstGeom>
          <a:noFill/>
          <a:ln>
            <a:noFill/>
          </a:ln>
        </p:spPr>
        <p:txBody>
          <a:bodyPr spcFirstLastPara="1" wrap="square" lIns="116350" tIns="58175" rIns="116350" bIns="58175" anchor="ctr" anchorCtr="0">
            <a:noAutofit/>
          </a:bodyPr>
          <a:lstStyle/>
          <a:p>
            <a:pPr marR="0" lvl="0" indent="0" algn="l" rtl="0">
              <a:spcBef>
                <a:spcPts val="0"/>
              </a:spcBef>
              <a:spcAft>
                <a:spcPts val="0"/>
              </a:spcAft>
              <a:buNone/>
            </a:pPr>
            <a:r>
              <a:rPr lang="en-US" sz="3600" b="1" dirty="0">
                <a:solidFill>
                  <a:srgbClr val="002060"/>
                </a:solidFill>
                <a:latin typeface="Helvetica LT Std Cond Blk" panose="020B0806030502050204" pitchFamily="34" charset="0"/>
                <a:ea typeface="Corbel"/>
                <a:cs typeface="Corbel"/>
                <a:sym typeface="Corbel"/>
              </a:rPr>
              <a:t>Positive Affirmations</a:t>
            </a:r>
          </a:p>
        </p:txBody>
      </p:sp>
      <p:grpSp>
        <p:nvGrpSpPr>
          <p:cNvPr id="5" name="Group 4">
            <a:extLst>
              <a:ext uri="{FF2B5EF4-FFF2-40B4-BE49-F238E27FC236}">
                <a16:creationId xmlns:a16="http://schemas.microsoft.com/office/drawing/2014/main" id="{D5C554F6-0D32-2C5D-4CF7-5B43695650F3}"/>
              </a:ext>
            </a:extLst>
          </p:cNvPr>
          <p:cNvGrpSpPr/>
          <p:nvPr/>
        </p:nvGrpSpPr>
        <p:grpSpPr>
          <a:xfrm>
            <a:off x="2787252" y="2571655"/>
            <a:ext cx="6301619" cy="1912752"/>
            <a:chOff x="2787252" y="2571655"/>
            <a:chExt cx="6301619" cy="1912752"/>
          </a:xfrm>
        </p:grpSpPr>
        <p:sp>
          <p:nvSpPr>
            <p:cNvPr id="9" name="Rectangle: Rounded Corners 8">
              <a:extLst>
                <a:ext uri="{FF2B5EF4-FFF2-40B4-BE49-F238E27FC236}">
                  <a16:creationId xmlns:a16="http://schemas.microsoft.com/office/drawing/2014/main" id="{E3D2947E-7954-4106-3C5A-99F4BAF98DF9}"/>
                </a:ext>
              </a:extLst>
            </p:cNvPr>
            <p:cNvSpPr/>
            <p:nvPr/>
          </p:nvSpPr>
          <p:spPr>
            <a:xfrm>
              <a:off x="7176120" y="2571656"/>
              <a:ext cx="1912751" cy="1912751"/>
            </a:xfrm>
            <a:prstGeom prst="roundRect">
              <a:avLst>
                <a:gd name="adj" fmla="val 8974"/>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10" name="TextBox 9">
              <a:extLst>
                <a:ext uri="{FF2B5EF4-FFF2-40B4-BE49-F238E27FC236}">
                  <a16:creationId xmlns:a16="http://schemas.microsoft.com/office/drawing/2014/main" id="{FB659080-4737-9FB9-B10F-D0A78BF49F5B}"/>
                </a:ext>
              </a:extLst>
            </p:cNvPr>
            <p:cNvSpPr txBox="1"/>
            <p:nvPr/>
          </p:nvSpPr>
          <p:spPr>
            <a:xfrm>
              <a:off x="7339276" y="3623066"/>
              <a:ext cx="1586436" cy="830997"/>
            </a:xfrm>
            <a:prstGeom prst="rect">
              <a:avLst/>
            </a:prstGeom>
            <a:noFill/>
          </p:spPr>
          <p:txBody>
            <a:bodyPr wrap="square" rtlCol="0">
              <a:spAutoFit/>
            </a:bodyPr>
            <a:lstStyle/>
            <a:p>
              <a:pPr algn="ctr"/>
              <a:r>
                <a:rPr lang="en-US" sz="2400" dirty="0"/>
                <a:t>Present Tense</a:t>
              </a:r>
              <a:endParaRPr lang="en-UG" sz="2400" dirty="0"/>
            </a:p>
          </p:txBody>
        </p:sp>
        <p:sp>
          <p:nvSpPr>
            <p:cNvPr id="20" name="Rectangle: Rounded Corners 19">
              <a:extLst>
                <a:ext uri="{FF2B5EF4-FFF2-40B4-BE49-F238E27FC236}">
                  <a16:creationId xmlns:a16="http://schemas.microsoft.com/office/drawing/2014/main" id="{3CDD89F6-F6BE-2068-1623-E9C705157013}"/>
                </a:ext>
              </a:extLst>
            </p:cNvPr>
            <p:cNvSpPr/>
            <p:nvPr/>
          </p:nvSpPr>
          <p:spPr>
            <a:xfrm>
              <a:off x="2787252" y="2571655"/>
              <a:ext cx="1912751" cy="1912751"/>
            </a:xfrm>
            <a:prstGeom prst="roundRect">
              <a:avLst>
                <a:gd name="adj" fmla="val 8974"/>
              </a:avLst>
            </a:prstGeom>
            <a:solidFill>
              <a:srgbClr val="581D55"/>
            </a:solidFill>
            <a:ln>
              <a:solidFill>
                <a:srgbClr val="581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22" name="Rectangle: Rounded Corners 21">
              <a:extLst>
                <a:ext uri="{FF2B5EF4-FFF2-40B4-BE49-F238E27FC236}">
                  <a16:creationId xmlns:a16="http://schemas.microsoft.com/office/drawing/2014/main" id="{4FFD8B9B-835E-B316-9266-9113D05646AC}"/>
                </a:ext>
              </a:extLst>
            </p:cNvPr>
            <p:cNvSpPr/>
            <p:nvPr/>
          </p:nvSpPr>
          <p:spPr>
            <a:xfrm>
              <a:off x="4991443" y="2571655"/>
              <a:ext cx="1912751" cy="1912751"/>
            </a:xfrm>
            <a:prstGeom prst="roundRect">
              <a:avLst>
                <a:gd name="adj" fmla="val 8974"/>
              </a:avLst>
            </a:prstGeom>
            <a:solidFill>
              <a:srgbClr val="581D55"/>
            </a:solidFill>
            <a:ln>
              <a:solidFill>
                <a:srgbClr val="581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23" name="TextBox 22">
              <a:extLst>
                <a:ext uri="{FF2B5EF4-FFF2-40B4-BE49-F238E27FC236}">
                  <a16:creationId xmlns:a16="http://schemas.microsoft.com/office/drawing/2014/main" id="{235D69AB-473D-09B9-339A-B351550B4D23}"/>
                </a:ext>
              </a:extLst>
            </p:cNvPr>
            <p:cNvSpPr txBox="1"/>
            <p:nvPr/>
          </p:nvSpPr>
          <p:spPr>
            <a:xfrm>
              <a:off x="5079239" y="3653409"/>
              <a:ext cx="1747733" cy="830997"/>
            </a:xfrm>
            <a:prstGeom prst="rect">
              <a:avLst/>
            </a:prstGeom>
            <a:noFill/>
          </p:spPr>
          <p:txBody>
            <a:bodyPr wrap="square" rtlCol="0">
              <a:spAutoFit/>
            </a:bodyPr>
            <a:lstStyle/>
            <a:p>
              <a:pPr algn="ctr"/>
              <a:r>
                <a:rPr lang="en-US" sz="2400" dirty="0">
                  <a:solidFill>
                    <a:schemeClr val="bg1"/>
                  </a:solidFill>
                </a:rPr>
                <a:t>Positive Statements</a:t>
              </a:r>
              <a:endParaRPr lang="en-UG" sz="2400" dirty="0">
                <a:solidFill>
                  <a:schemeClr val="bg1"/>
                </a:solidFill>
              </a:endParaRPr>
            </a:p>
          </p:txBody>
        </p:sp>
        <p:sp>
          <p:nvSpPr>
            <p:cNvPr id="24" name="TextBox 23">
              <a:extLst>
                <a:ext uri="{FF2B5EF4-FFF2-40B4-BE49-F238E27FC236}">
                  <a16:creationId xmlns:a16="http://schemas.microsoft.com/office/drawing/2014/main" id="{2BC2FE82-34F4-E8F2-8516-A142AF152ECB}"/>
                </a:ext>
              </a:extLst>
            </p:cNvPr>
            <p:cNvSpPr txBox="1"/>
            <p:nvPr/>
          </p:nvSpPr>
          <p:spPr>
            <a:xfrm>
              <a:off x="2987977" y="3587045"/>
              <a:ext cx="1586436" cy="830997"/>
            </a:xfrm>
            <a:prstGeom prst="rect">
              <a:avLst/>
            </a:prstGeom>
            <a:noFill/>
          </p:spPr>
          <p:txBody>
            <a:bodyPr wrap="square" rtlCol="0">
              <a:spAutoFit/>
            </a:bodyPr>
            <a:lstStyle/>
            <a:p>
              <a:pPr algn="ctr"/>
              <a:r>
                <a:rPr lang="en-US" sz="2400" dirty="0">
                  <a:solidFill>
                    <a:schemeClr val="bg1"/>
                  </a:solidFill>
                </a:rPr>
                <a:t>Counteract Negativity</a:t>
              </a:r>
              <a:endParaRPr lang="en-UG" sz="2400" dirty="0">
                <a:solidFill>
                  <a:schemeClr val="bg1"/>
                </a:solidFill>
              </a:endParaRPr>
            </a:p>
          </p:txBody>
        </p:sp>
      </p:grpSp>
      <p:pic>
        <p:nvPicPr>
          <p:cNvPr id="30" name="Graphic 29" descr="Badge Unfollow with solid fill">
            <a:extLst>
              <a:ext uri="{FF2B5EF4-FFF2-40B4-BE49-F238E27FC236}">
                <a16:creationId xmlns:a16="http://schemas.microsoft.com/office/drawing/2014/main" id="{E24D2C71-7E5D-CDF6-A2D8-B49508C83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59877" y="2737211"/>
            <a:ext cx="739915" cy="739915"/>
          </a:xfrm>
          <a:prstGeom prst="rect">
            <a:avLst/>
          </a:prstGeom>
        </p:spPr>
      </p:pic>
      <p:pic>
        <p:nvPicPr>
          <p:cNvPr id="32" name="Graphic 31" descr="Badge Follow with solid fill">
            <a:extLst>
              <a:ext uri="{FF2B5EF4-FFF2-40B4-BE49-F238E27FC236}">
                <a16:creationId xmlns:a16="http://schemas.microsoft.com/office/drawing/2014/main" id="{5028E602-8F5C-FDB7-A5C3-9850636D7EE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88255" y="2747605"/>
            <a:ext cx="719125" cy="719125"/>
          </a:xfrm>
          <a:prstGeom prst="rect">
            <a:avLst/>
          </a:prstGeom>
        </p:spPr>
      </p:pic>
      <p:pic>
        <p:nvPicPr>
          <p:cNvPr id="34" name="Graphic 33" descr="Clock with solid fill">
            <a:extLst>
              <a:ext uri="{FF2B5EF4-FFF2-40B4-BE49-F238E27FC236}">
                <a16:creationId xmlns:a16="http://schemas.microsoft.com/office/drawing/2014/main" id="{5D5B561C-2C61-778E-E01B-0FB91AC44A0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68639" y="2749416"/>
            <a:ext cx="727710" cy="727710"/>
          </a:xfrm>
          <a:prstGeom prst="rect">
            <a:avLst/>
          </a:prstGeom>
        </p:spPr>
      </p:pic>
      <p:sp>
        <p:nvSpPr>
          <p:cNvPr id="8" name="Rectangle: Rounded Corners 7">
            <a:extLst>
              <a:ext uri="{FF2B5EF4-FFF2-40B4-BE49-F238E27FC236}">
                <a16:creationId xmlns:a16="http://schemas.microsoft.com/office/drawing/2014/main" id="{21BFC99A-8CE1-6ADB-A240-3A7183FEA04A}"/>
              </a:ext>
            </a:extLst>
          </p:cNvPr>
          <p:cNvSpPr/>
          <p:nvPr/>
        </p:nvSpPr>
        <p:spPr>
          <a:xfrm>
            <a:off x="1479468" y="4837516"/>
            <a:ext cx="8755724" cy="1922771"/>
          </a:xfrm>
          <a:prstGeom prst="roundRect">
            <a:avLst>
              <a:gd name="adj" fmla="val 8021"/>
            </a:avLst>
          </a:prstGeom>
          <a:solidFill>
            <a:srgbClr val="FFFCF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44346F9-340F-64A2-C974-0DF10EFE3783}"/>
              </a:ext>
            </a:extLst>
          </p:cNvPr>
          <p:cNvSpPr txBox="1"/>
          <p:nvPr/>
        </p:nvSpPr>
        <p:spPr>
          <a:xfrm>
            <a:off x="1956808" y="5242345"/>
            <a:ext cx="7686497" cy="1200329"/>
          </a:xfrm>
          <a:prstGeom prst="rect">
            <a:avLst/>
          </a:prstGeom>
          <a:noFill/>
        </p:spPr>
        <p:txBody>
          <a:bodyPr wrap="square" rtlCol="0">
            <a:spAutoFit/>
          </a:bodyPr>
          <a:lstStyle/>
          <a:p>
            <a:pPr algn="ctr"/>
            <a:r>
              <a:rPr lang="en-US" sz="2400" b="0" i="0" dirty="0">
                <a:effectLst/>
                <a:latin typeface="Helvetica LT Std Cond Blk" panose="020B0806030502050204"/>
              </a:rPr>
              <a:t>They should be in the present tense and reflect the desired state of your subconscious mind. </a:t>
            </a:r>
          </a:p>
          <a:p>
            <a:pPr algn="ctr"/>
            <a:r>
              <a:rPr lang="en-US" sz="2400" b="0" i="0" dirty="0">
                <a:effectLst/>
                <a:latin typeface="Helvetica LT Std Cond Blk" panose="020B0806030502050204"/>
              </a:rPr>
              <a:t>For example, "I am confident and capable."</a:t>
            </a:r>
            <a:endParaRPr lang="en-US" sz="2000" dirty="0">
              <a:latin typeface="Helvetica LT Std Cond Blk" panose="020B0806030502050204"/>
            </a:endParaRPr>
          </a:p>
        </p:txBody>
      </p:sp>
    </p:spTree>
    <p:custDataLst>
      <p:tags r:id="rId1"/>
    </p:custDataLst>
    <p:extLst>
      <p:ext uri="{BB962C8B-B14F-4D97-AF65-F5344CB8AC3E}">
        <p14:creationId xmlns:p14="http://schemas.microsoft.com/office/powerpoint/2010/main" val="24482724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F6416B3-3355-4754-B2EC-E71DF2E5F529}"/>
              </a:ext>
            </a:extLst>
          </p:cNvPr>
          <p:cNvPicPr>
            <a:picLocks noChangeAspect="1"/>
          </p:cNvPicPr>
          <p:nvPr/>
        </p:nvPicPr>
        <p:blipFill>
          <a:blip r:embed="rId4">
            <a:alphaModFix/>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EE2271D5-2EEB-408F-890A-DC0D96D359AB}"/>
              </a:ext>
            </a:extLst>
          </p:cNvPr>
          <p:cNvSpPr/>
          <p:nvPr/>
        </p:nvSpPr>
        <p:spPr>
          <a:xfrm>
            <a:off x="0" y="-243408"/>
            <a:ext cx="12192000" cy="7114866"/>
          </a:xfrm>
          <a:prstGeom prst="rect">
            <a:avLst/>
          </a:prstGeom>
          <a:gradFill flip="none" rotWithShape="1">
            <a:gsLst>
              <a:gs pos="33000">
                <a:srgbClr val="E89265">
                  <a:alpha val="66000"/>
                </a:srgbClr>
              </a:gs>
              <a:gs pos="0">
                <a:srgbClr val="EBAE65">
                  <a:alpha val="80000"/>
                </a:srgbClr>
              </a:gs>
              <a:gs pos="66000">
                <a:srgbClr val="E47465">
                  <a:alpha val="83000"/>
                </a:srgbClr>
              </a:gs>
              <a:gs pos="100000">
                <a:srgbClr val="E05365">
                  <a:alpha val="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7" name="Group 16">
            <a:extLst>
              <a:ext uri="{FF2B5EF4-FFF2-40B4-BE49-F238E27FC236}">
                <a16:creationId xmlns:a16="http://schemas.microsoft.com/office/drawing/2014/main" id="{C5A1A0C3-E236-4D98-8293-3AA658472058}"/>
              </a:ext>
            </a:extLst>
          </p:cNvPr>
          <p:cNvGrpSpPr/>
          <p:nvPr/>
        </p:nvGrpSpPr>
        <p:grpSpPr>
          <a:xfrm>
            <a:off x="1487488" y="1317295"/>
            <a:ext cx="10023801" cy="2788082"/>
            <a:chOff x="-411714" y="1628971"/>
            <a:chExt cx="10727794" cy="2788082"/>
          </a:xfrm>
          <a:effectLst/>
        </p:grpSpPr>
        <p:sp>
          <p:nvSpPr>
            <p:cNvPr id="18" name="TextBox 17">
              <a:extLst>
                <a:ext uri="{FF2B5EF4-FFF2-40B4-BE49-F238E27FC236}">
                  <a16:creationId xmlns:a16="http://schemas.microsoft.com/office/drawing/2014/main" id="{1378ACBE-A3EA-41B9-9BD4-D06C35DA9B78}"/>
                </a:ext>
              </a:extLst>
            </p:cNvPr>
            <p:cNvSpPr txBox="1"/>
            <p:nvPr/>
          </p:nvSpPr>
          <p:spPr>
            <a:xfrm>
              <a:off x="-411714" y="1628971"/>
              <a:ext cx="10727794" cy="1631216"/>
            </a:xfrm>
            <a:prstGeom prst="rect">
              <a:avLst/>
            </a:prstGeom>
            <a:noFill/>
            <a:effectLst/>
          </p:spPr>
          <p:txBody>
            <a:bodyPr wrap="square" rtlCol="0">
              <a:spAutoFit/>
            </a:bodyPr>
            <a:lstStyle/>
            <a:p>
              <a:pPr algn="r"/>
              <a:r>
                <a:rPr lang="en-US" sz="10000" i="1" dirty="0">
                  <a:solidFill>
                    <a:schemeClr val="bg1"/>
                  </a:solidFill>
                  <a:latin typeface="Helvetica LT Std Cond Blk" panose="020B0806030502050204" pitchFamily="34" charset="0"/>
                </a:rPr>
                <a:t>PLAY</a:t>
              </a:r>
            </a:p>
          </p:txBody>
        </p:sp>
        <p:sp>
          <p:nvSpPr>
            <p:cNvPr id="19" name="TextBox 18">
              <a:extLst>
                <a:ext uri="{FF2B5EF4-FFF2-40B4-BE49-F238E27FC236}">
                  <a16:creationId xmlns:a16="http://schemas.microsoft.com/office/drawing/2014/main" id="{C60D61A1-6BBC-4276-9DAF-3BA2083D5BDB}"/>
                </a:ext>
              </a:extLst>
            </p:cNvPr>
            <p:cNvSpPr txBox="1"/>
            <p:nvPr/>
          </p:nvSpPr>
          <p:spPr>
            <a:xfrm>
              <a:off x="3198419" y="2785837"/>
              <a:ext cx="7051504" cy="1631216"/>
            </a:xfrm>
            <a:prstGeom prst="rect">
              <a:avLst/>
            </a:prstGeom>
            <a:noFill/>
            <a:effectLst/>
          </p:spPr>
          <p:txBody>
            <a:bodyPr wrap="square" rtlCol="0">
              <a:spAutoFit/>
            </a:bodyPr>
            <a:lstStyle/>
            <a:p>
              <a:pPr algn="r"/>
              <a:r>
                <a:rPr lang="en-US" sz="10000" i="1" dirty="0">
                  <a:solidFill>
                    <a:schemeClr val="bg1"/>
                  </a:solidFill>
                  <a:latin typeface="Helvetica LT Std Cond Blk" panose="020B0806030502050204" pitchFamily="34" charset="0"/>
                </a:rPr>
                <a:t>TIME</a:t>
              </a:r>
            </a:p>
          </p:txBody>
        </p:sp>
      </p:grpSp>
    </p:spTree>
    <p:custDataLst>
      <p:tags r:id="rId1"/>
    </p:custDataLst>
    <p:extLst>
      <p:ext uri="{BB962C8B-B14F-4D97-AF65-F5344CB8AC3E}">
        <p14:creationId xmlns:p14="http://schemas.microsoft.com/office/powerpoint/2010/main" val="1964967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
            <a:extLst>
              <a:ext uri="{FF2B5EF4-FFF2-40B4-BE49-F238E27FC236}">
                <a16:creationId xmlns:a16="http://schemas.microsoft.com/office/drawing/2014/main" id="{B36F860A-1FE0-23E0-CA9C-5C5B5E2633A1}"/>
              </a:ext>
            </a:extLst>
          </p:cNvPr>
          <p:cNvSpPr/>
          <p:nvPr/>
        </p:nvSpPr>
        <p:spPr>
          <a:xfrm>
            <a:off x="-1016" y="0"/>
            <a:ext cx="12193016" cy="6858000"/>
          </a:xfrm>
          <a:prstGeom prst="roundRect">
            <a:avLst>
              <a:gd name="adj" fmla="val 0"/>
            </a:avLst>
          </a:prstGeom>
          <a:gradFill flip="none" rotWithShape="1">
            <a:gsLst>
              <a:gs pos="44641">
                <a:srgbClr val="E89265">
                  <a:alpha val="72000"/>
                </a:srgbClr>
              </a:gs>
              <a:gs pos="26000">
                <a:srgbClr val="EBAE65">
                  <a:alpha val="82000"/>
                </a:srgbClr>
              </a:gs>
              <a:gs pos="65162">
                <a:srgbClr val="E47465">
                  <a:alpha val="51000"/>
                </a:srgbClr>
              </a:gs>
              <a:gs pos="87000">
                <a:srgbClr val="E05365">
                  <a:alpha val="38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7C4CC373-3168-9541-EC7E-01476F39F5BE}"/>
              </a:ext>
            </a:extLst>
          </p:cNvPr>
          <p:cNvSpPr/>
          <p:nvPr/>
        </p:nvSpPr>
        <p:spPr>
          <a:xfrm>
            <a:off x="2661080" y="142916"/>
            <a:ext cx="6675280" cy="935668"/>
          </a:xfrm>
          <a:prstGeom prst="roundRect">
            <a:avLst>
              <a:gd name="adj" fmla="val 50000"/>
            </a:avLst>
          </a:prstGeom>
          <a:solidFill>
            <a:schemeClr val="bg1"/>
          </a:solidFill>
          <a:ln>
            <a:solidFill>
              <a:srgbClr val="581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3200" dirty="0"/>
          </a:p>
        </p:txBody>
      </p:sp>
      <p:sp>
        <p:nvSpPr>
          <p:cNvPr id="10" name="Google Shape;121;p4">
            <a:extLst>
              <a:ext uri="{FF2B5EF4-FFF2-40B4-BE49-F238E27FC236}">
                <a16:creationId xmlns:a16="http://schemas.microsoft.com/office/drawing/2014/main" id="{76F609AB-0507-D071-0B8E-809035581DFA}"/>
              </a:ext>
            </a:extLst>
          </p:cNvPr>
          <p:cNvSpPr txBox="1"/>
          <p:nvPr/>
        </p:nvSpPr>
        <p:spPr>
          <a:xfrm>
            <a:off x="2957482" y="305950"/>
            <a:ext cx="6264696" cy="609600"/>
          </a:xfrm>
          <a:prstGeom prst="rect">
            <a:avLst/>
          </a:prstGeom>
          <a:noFill/>
          <a:ln>
            <a:noFill/>
          </a:ln>
        </p:spPr>
        <p:txBody>
          <a:bodyPr spcFirstLastPara="1" wrap="square" lIns="116350" tIns="58175" rIns="116350" bIns="58175" anchor="ctr" anchorCtr="0">
            <a:noAutofit/>
          </a:bodyPr>
          <a:lstStyle/>
          <a:p>
            <a:pPr marR="0" lvl="0" indent="0" algn="ctr" rtl="0">
              <a:spcBef>
                <a:spcPts val="0"/>
              </a:spcBef>
              <a:spcAft>
                <a:spcPts val="0"/>
              </a:spcAft>
              <a:buNone/>
            </a:pPr>
            <a:r>
              <a:rPr lang="en-US" sz="3200" b="1" dirty="0">
                <a:solidFill>
                  <a:srgbClr val="002060"/>
                </a:solidFill>
                <a:latin typeface="Helvetica LT Std Cond Blk" panose="020B0806030502050204" pitchFamily="34" charset="0"/>
                <a:ea typeface="Corbel"/>
                <a:cs typeface="Corbel"/>
                <a:sym typeface="Corbel"/>
              </a:rPr>
              <a:t>Techniques for Subconscious Reprogramming</a:t>
            </a:r>
          </a:p>
        </p:txBody>
      </p:sp>
      <p:sp>
        <p:nvSpPr>
          <p:cNvPr id="12" name="Rectangle: Rounded Corners 11">
            <a:extLst>
              <a:ext uri="{FF2B5EF4-FFF2-40B4-BE49-F238E27FC236}">
                <a16:creationId xmlns:a16="http://schemas.microsoft.com/office/drawing/2014/main" id="{41FB119E-3CF1-7E17-086F-69743F765E26}"/>
              </a:ext>
            </a:extLst>
          </p:cNvPr>
          <p:cNvSpPr/>
          <p:nvPr/>
        </p:nvSpPr>
        <p:spPr>
          <a:xfrm>
            <a:off x="287800" y="1772048"/>
            <a:ext cx="11616400" cy="4105224"/>
          </a:xfrm>
          <a:prstGeom prst="roundRect">
            <a:avLst>
              <a:gd name="adj" fmla="val 14664"/>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3200" dirty="0"/>
          </a:p>
        </p:txBody>
      </p:sp>
      <p:sp>
        <p:nvSpPr>
          <p:cNvPr id="14" name="TextBox 13">
            <a:extLst>
              <a:ext uri="{FF2B5EF4-FFF2-40B4-BE49-F238E27FC236}">
                <a16:creationId xmlns:a16="http://schemas.microsoft.com/office/drawing/2014/main" id="{32804FE6-15A0-CE47-6408-D68C780CC09F}"/>
              </a:ext>
            </a:extLst>
          </p:cNvPr>
          <p:cNvSpPr txBox="1"/>
          <p:nvPr/>
        </p:nvSpPr>
        <p:spPr>
          <a:xfrm>
            <a:off x="473206" y="1906954"/>
            <a:ext cx="11233248" cy="3970318"/>
          </a:xfrm>
          <a:prstGeom prst="rect">
            <a:avLst/>
          </a:prstGeom>
          <a:noFill/>
        </p:spPr>
        <p:txBody>
          <a:bodyPr wrap="square" rtlCol="0">
            <a:spAutoFit/>
          </a:bodyPr>
          <a:lstStyle/>
          <a:p>
            <a:r>
              <a:rPr lang="en-US" dirty="0">
                <a:solidFill>
                  <a:schemeClr val="bg1"/>
                </a:solidFill>
              </a:rPr>
              <a:t>While there are various approaches to this process, here are some general steps and methods you can consider for subconscious reprogramming.</a:t>
            </a:r>
          </a:p>
          <a:p>
            <a:pPr marL="1200150" lvl="2" indent="-285750">
              <a:buFont typeface="Arial" panose="020B0604020202020204" pitchFamily="34" charset="0"/>
              <a:buChar char="•"/>
            </a:pPr>
            <a:r>
              <a:rPr lang="en-US" dirty="0">
                <a:solidFill>
                  <a:schemeClr val="bg1"/>
                </a:solidFill>
              </a:rPr>
              <a:t>Self Awareness</a:t>
            </a:r>
          </a:p>
          <a:p>
            <a:pPr marL="1200150" lvl="2" indent="-285750">
              <a:buFont typeface="Arial" panose="020B0604020202020204" pitchFamily="34" charset="0"/>
              <a:buChar char="•"/>
            </a:pPr>
            <a:r>
              <a:rPr lang="en-US" dirty="0">
                <a:solidFill>
                  <a:schemeClr val="bg1"/>
                </a:solidFill>
              </a:rPr>
              <a:t>Set Clear Intentions</a:t>
            </a:r>
          </a:p>
          <a:p>
            <a:pPr marL="1200150" lvl="2" indent="-285750">
              <a:buFont typeface="Arial" panose="020B0604020202020204" pitchFamily="34" charset="0"/>
              <a:buChar char="•"/>
            </a:pPr>
            <a:r>
              <a:rPr lang="en-US" dirty="0">
                <a:solidFill>
                  <a:schemeClr val="bg1"/>
                </a:solidFill>
              </a:rPr>
              <a:t>Positive Affirmations</a:t>
            </a:r>
          </a:p>
          <a:p>
            <a:pPr marL="1200150" lvl="2" indent="-285750">
              <a:buFont typeface="Arial" panose="020B0604020202020204" pitchFamily="34" charset="0"/>
              <a:buChar char="•"/>
            </a:pPr>
            <a:r>
              <a:rPr lang="en-US" dirty="0">
                <a:solidFill>
                  <a:schemeClr val="bg1"/>
                </a:solidFill>
              </a:rPr>
              <a:t>Visualization</a:t>
            </a:r>
          </a:p>
          <a:p>
            <a:pPr marL="1200150" lvl="2" indent="-285750">
              <a:buFont typeface="Arial" panose="020B0604020202020204" pitchFamily="34" charset="0"/>
              <a:buChar char="•"/>
            </a:pPr>
            <a:r>
              <a:rPr lang="en-US" dirty="0">
                <a:solidFill>
                  <a:schemeClr val="bg1"/>
                </a:solidFill>
              </a:rPr>
              <a:t>Meditation and Mindfulness</a:t>
            </a:r>
          </a:p>
          <a:p>
            <a:pPr marL="1200150" lvl="2" indent="-285750">
              <a:buFont typeface="Arial" panose="020B0604020202020204" pitchFamily="34" charset="0"/>
              <a:buChar char="•"/>
            </a:pPr>
            <a:r>
              <a:rPr lang="en-US" dirty="0">
                <a:solidFill>
                  <a:schemeClr val="bg1"/>
                </a:solidFill>
              </a:rPr>
              <a:t>Hypnosis</a:t>
            </a:r>
          </a:p>
          <a:p>
            <a:pPr marL="1200150" lvl="2" indent="-285750">
              <a:buFont typeface="Arial" panose="020B0604020202020204" pitchFamily="34" charset="0"/>
              <a:buChar char="•"/>
            </a:pPr>
            <a:r>
              <a:rPr lang="en-US" dirty="0">
                <a:solidFill>
                  <a:schemeClr val="bg1"/>
                </a:solidFill>
              </a:rPr>
              <a:t>Subliminal Messages</a:t>
            </a:r>
          </a:p>
          <a:p>
            <a:pPr marL="1200150" lvl="2" indent="-285750">
              <a:buFont typeface="Arial" panose="020B0604020202020204" pitchFamily="34" charset="0"/>
              <a:buChar char="•"/>
            </a:pPr>
            <a:r>
              <a:rPr lang="en-US" dirty="0">
                <a:solidFill>
                  <a:schemeClr val="bg1"/>
                </a:solidFill>
              </a:rPr>
              <a:t>Emotional Freedom Technique (EFT)</a:t>
            </a:r>
          </a:p>
          <a:p>
            <a:pPr marL="1200150" lvl="2" indent="-285750">
              <a:buFont typeface="Arial" panose="020B0604020202020204" pitchFamily="34" charset="0"/>
              <a:buChar char="•"/>
            </a:pPr>
            <a:r>
              <a:rPr lang="en-US" dirty="0">
                <a:solidFill>
                  <a:schemeClr val="bg1"/>
                </a:solidFill>
              </a:rPr>
              <a:t>Neuro-Linguistic Programming</a:t>
            </a:r>
          </a:p>
          <a:p>
            <a:pPr marL="1200150" lvl="2" indent="-285750">
              <a:buFont typeface="Arial" panose="020B0604020202020204" pitchFamily="34" charset="0"/>
              <a:buChar char="•"/>
            </a:pPr>
            <a:r>
              <a:rPr lang="en-US" dirty="0">
                <a:solidFill>
                  <a:schemeClr val="bg1"/>
                </a:solidFill>
              </a:rPr>
              <a:t>Repetition</a:t>
            </a:r>
          </a:p>
          <a:p>
            <a:pPr marL="1200150" lvl="2" indent="-285750">
              <a:buFont typeface="Arial" panose="020B0604020202020204" pitchFamily="34" charset="0"/>
              <a:buChar char="•"/>
            </a:pPr>
            <a:r>
              <a:rPr lang="en-US" dirty="0">
                <a:solidFill>
                  <a:schemeClr val="bg1"/>
                </a:solidFill>
              </a:rPr>
              <a:t>Seek Professional Help</a:t>
            </a:r>
          </a:p>
          <a:p>
            <a:pPr marL="1200150" lvl="2" indent="-285750">
              <a:buFont typeface="Arial" panose="020B0604020202020204" pitchFamily="34" charset="0"/>
              <a:buChar char="•"/>
            </a:pPr>
            <a:r>
              <a:rPr lang="en-US" dirty="0">
                <a:solidFill>
                  <a:schemeClr val="bg1"/>
                </a:solidFill>
              </a:rPr>
              <a:t>Be Patient and Persistent</a:t>
            </a:r>
            <a:endParaRPr lang="en-UG" dirty="0">
              <a:solidFill>
                <a:schemeClr val="bg1"/>
              </a:solidFill>
            </a:endParaRPr>
          </a:p>
        </p:txBody>
      </p:sp>
      <p:sp>
        <p:nvSpPr>
          <p:cNvPr id="4" name="Rectangle: Rounded Corners 3">
            <a:extLst>
              <a:ext uri="{FF2B5EF4-FFF2-40B4-BE49-F238E27FC236}">
                <a16:creationId xmlns:a16="http://schemas.microsoft.com/office/drawing/2014/main" id="{F2D12533-8786-6AF5-9BB4-C25EE66B481F}"/>
              </a:ext>
            </a:extLst>
          </p:cNvPr>
          <p:cNvSpPr/>
          <p:nvPr/>
        </p:nvSpPr>
        <p:spPr>
          <a:xfrm>
            <a:off x="11064552"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&gt;</a:t>
            </a:r>
            <a:endParaRPr lang="en-UG" sz="3200" dirty="0"/>
          </a:p>
        </p:txBody>
      </p:sp>
      <p:sp>
        <p:nvSpPr>
          <p:cNvPr id="6" name="Rectangle: Rounded Corners 5">
            <a:extLst>
              <a:ext uri="{FF2B5EF4-FFF2-40B4-BE49-F238E27FC236}">
                <a16:creationId xmlns:a16="http://schemas.microsoft.com/office/drawing/2014/main" id="{7C9D2E55-8CB5-A00D-C37B-0F17CC2FD5EB}"/>
              </a:ext>
            </a:extLst>
          </p:cNvPr>
          <p:cNvSpPr/>
          <p:nvPr/>
        </p:nvSpPr>
        <p:spPr>
          <a:xfrm>
            <a:off x="287800"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&lt;</a:t>
            </a:r>
            <a:endParaRPr lang="en-UG" sz="3200" dirty="0"/>
          </a:p>
        </p:txBody>
      </p:sp>
      <p:sp>
        <p:nvSpPr>
          <p:cNvPr id="11" name="TextBox 10">
            <a:extLst>
              <a:ext uri="{FF2B5EF4-FFF2-40B4-BE49-F238E27FC236}">
                <a16:creationId xmlns:a16="http://schemas.microsoft.com/office/drawing/2014/main" id="{0747CD0C-7478-956D-CD32-180CCBA893D5}"/>
              </a:ext>
            </a:extLst>
          </p:cNvPr>
          <p:cNvSpPr txBox="1"/>
          <p:nvPr/>
        </p:nvSpPr>
        <p:spPr>
          <a:xfrm>
            <a:off x="191344" y="1279440"/>
            <a:ext cx="2880320" cy="369332"/>
          </a:xfrm>
          <a:prstGeom prst="rect">
            <a:avLst/>
          </a:prstGeom>
          <a:noFill/>
        </p:spPr>
        <p:txBody>
          <a:bodyPr wrap="square">
            <a:spAutoFit/>
          </a:bodyPr>
          <a:lstStyle/>
          <a:p>
            <a:pPr marL="0" lvl="0" indent="0" algn="l" rtl="0">
              <a:spcBef>
                <a:spcPts val="250"/>
              </a:spcBef>
              <a:spcAft>
                <a:spcPts val="0"/>
              </a:spcAft>
              <a:buNone/>
            </a:pPr>
            <a:r>
              <a:rPr lang="en-US" sz="1800" b="1" dirty="0">
                <a:solidFill>
                  <a:schemeClr val="tx1"/>
                </a:solidFill>
                <a:ea typeface="Calibri"/>
                <a:cs typeface="Calibri"/>
                <a:sym typeface="Calibri"/>
              </a:rPr>
              <a:t>Click &gt; icon to continue</a:t>
            </a:r>
          </a:p>
        </p:txBody>
      </p:sp>
      <p:pic>
        <p:nvPicPr>
          <p:cNvPr id="7" name="Picture 6">
            <a:extLst>
              <a:ext uri="{FF2B5EF4-FFF2-40B4-BE49-F238E27FC236}">
                <a16:creationId xmlns:a16="http://schemas.microsoft.com/office/drawing/2014/main" id="{E17CCB37-6C0D-E4C2-AFC7-0293868EFE9C}"/>
              </a:ext>
            </a:extLst>
          </p:cNvPr>
          <p:cNvPicPr>
            <a:picLocks noChangeAspect="1"/>
          </p:cNvPicPr>
          <p:nvPr/>
        </p:nvPicPr>
        <p:blipFill>
          <a:blip r:embed="rId4"/>
          <a:stretch>
            <a:fillRect/>
          </a:stretch>
        </p:blipFill>
        <p:spPr>
          <a:xfrm>
            <a:off x="7464152" y="2348880"/>
            <a:ext cx="2793453" cy="3384376"/>
          </a:xfrm>
          <a:prstGeom prst="rect">
            <a:avLst/>
          </a:prstGeom>
        </p:spPr>
      </p:pic>
    </p:spTree>
    <p:custDataLst>
      <p:tags r:id="rId1"/>
    </p:custDataLst>
    <p:extLst>
      <p:ext uri="{BB962C8B-B14F-4D97-AF65-F5344CB8AC3E}">
        <p14:creationId xmlns:p14="http://schemas.microsoft.com/office/powerpoint/2010/main" val="39994147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F306E7F-C1E0-4842-BECF-EBDB62C56C3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a:gradFill flip="none" rotWithShape="1">
            <a:gsLst>
              <a:gs pos="33000">
                <a:srgbClr val="E89265">
                  <a:alpha val="66000"/>
                </a:srgbClr>
              </a:gs>
              <a:gs pos="0">
                <a:srgbClr val="EBAE65">
                  <a:alpha val="80000"/>
                </a:srgbClr>
              </a:gs>
              <a:gs pos="66000">
                <a:srgbClr val="E47465">
                  <a:alpha val="83000"/>
                </a:srgbClr>
              </a:gs>
              <a:gs pos="100000">
                <a:srgbClr val="E05365">
                  <a:alpha val="60000"/>
                </a:srgbClr>
              </a:gs>
            </a:gsLst>
            <a:lin ang="18900000" scaled="1"/>
            <a:tileRect/>
          </a:gradFill>
          <a:ln>
            <a:noFill/>
          </a:ln>
        </p:spPr>
      </p:pic>
      <p:sp>
        <p:nvSpPr>
          <p:cNvPr id="7" name="Rectangle 6">
            <a:extLst>
              <a:ext uri="{FF2B5EF4-FFF2-40B4-BE49-F238E27FC236}">
                <a16:creationId xmlns:a16="http://schemas.microsoft.com/office/drawing/2014/main" id="{EE2271D5-2EEB-408F-890A-DC0D96D359AB}"/>
              </a:ext>
            </a:extLst>
          </p:cNvPr>
          <p:cNvSpPr/>
          <p:nvPr/>
        </p:nvSpPr>
        <p:spPr>
          <a:xfrm>
            <a:off x="0" y="1268760"/>
            <a:ext cx="12192000" cy="5602698"/>
          </a:xfrm>
          <a:prstGeom prst="rect">
            <a:avLst/>
          </a:prstGeom>
          <a:gradFill flip="none" rotWithShape="1">
            <a:gsLst>
              <a:gs pos="44641">
                <a:srgbClr val="E89265">
                  <a:alpha val="73000"/>
                </a:srgbClr>
              </a:gs>
              <a:gs pos="26000">
                <a:srgbClr val="EBAE65">
                  <a:alpha val="41000"/>
                </a:srgbClr>
              </a:gs>
              <a:gs pos="65162">
                <a:srgbClr val="E47465">
                  <a:alpha val="79000"/>
                </a:srgbClr>
              </a:gs>
              <a:gs pos="87000">
                <a:srgbClr val="E05365">
                  <a:alpha val="59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F18D6A4B-197F-4A27-9116-48342ACC8CB7}"/>
              </a:ext>
            </a:extLst>
          </p:cNvPr>
          <p:cNvSpPr/>
          <p:nvPr/>
        </p:nvSpPr>
        <p:spPr>
          <a:xfrm>
            <a:off x="0" y="-13458"/>
            <a:ext cx="12192000" cy="1903258"/>
          </a:xfrm>
          <a:prstGeom prst="rect">
            <a:avLst/>
          </a:prstGeom>
          <a:solidFill>
            <a:srgbClr val="FFFCF3"/>
          </a:solidFill>
          <a:ln w="9525" cap="flat">
            <a:noFill/>
            <a:prstDash val="solid"/>
            <a:miter/>
          </a:ln>
        </p:spPr>
        <p:txBody>
          <a:bodyPr rtlCol="0" anchor="ctr"/>
          <a:lstStyle/>
          <a:p>
            <a:endParaRPr lang="en-US">
              <a:solidFill>
                <a:schemeClr val="tx1"/>
              </a:solidFill>
            </a:endParaRPr>
          </a:p>
        </p:txBody>
      </p:sp>
      <p:sp>
        <p:nvSpPr>
          <p:cNvPr id="21" name="TextBox 20">
            <a:extLst>
              <a:ext uri="{FF2B5EF4-FFF2-40B4-BE49-F238E27FC236}">
                <a16:creationId xmlns:a16="http://schemas.microsoft.com/office/drawing/2014/main" id="{BB88A4A9-F001-4E1F-BE53-1EC7D4843117}"/>
              </a:ext>
            </a:extLst>
          </p:cNvPr>
          <p:cNvSpPr txBox="1"/>
          <p:nvPr/>
        </p:nvSpPr>
        <p:spPr>
          <a:xfrm>
            <a:off x="469419" y="338007"/>
            <a:ext cx="10363118" cy="800219"/>
          </a:xfrm>
          <a:prstGeom prst="rect">
            <a:avLst/>
          </a:prstGeom>
          <a:noFill/>
        </p:spPr>
        <p:txBody>
          <a:bodyPr wrap="square" rtlCol="0">
            <a:spAutoFit/>
          </a:bodyPr>
          <a:lstStyle>
            <a:defPPr>
              <a:defRPr lang="en-US"/>
            </a:defPPr>
            <a:lvl1pPr>
              <a:defRPr sz="1600" b="1" i="1">
                <a:solidFill>
                  <a:srgbClr val="002060"/>
                </a:solidFill>
                <a:effectLst/>
                <a:latin typeface="Helvetica Neue" panose="02000503000000020004" pitchFamily="2"/>
                <a:ea typeface="Calibri" panose="020F0502020204030204" pitchFamily="34" charset="0"/>
              </a:defRPr>
            </a:lvl1pPr>
          </a:lstStyle>
          <a:p>
            <a:r>
              <a:rPr lang="en-US" sz="1800" b="0" i="0" dirty="0">
                <a:solidFill>
                  <a:srgbClr val="001848"/>
                </a:solidFill>
                <a:latin typeface="Helvetica" pitchFamily="2" charset="0"/>
              </a:rPr>
              <a:t>Some affirmation examples will be shown on screen. Identify the correct affirmation by clicking the “YES” and “NO” buttons provided below.</a:t>
            </a:r>
            <a:endParaRPr lang="en-US" sz="1050" b="0" i="0" dirty="0">
              <a:solidFill>
                <a:srgbClr val="001848"/>
              </a:solidFill>
              <a:latin typeface="Helvetica" pitchFamily="2" charset="0"/>
            </a:endParaRPr>
          </a:p>
          <a:p>
            <a:endParaRPr lang="en-US" sz="1000" b="0" i="0" dirty="0">
              <a:solidFill>
                <a:srgbClr val="001848"/>
              </a:solidFill>
              <a:latin typeface="Helvetica" pitchFamily="2" charset="0"/>
            </a:endParaRPr>
          </a:p>
        </p:txBody>
      </p:sp>
      <p:sp>
        <p:nvSpPr>
          <p:cNvPr id="64" name="TextBox 63">
            <a:extLst>
              <a:ext uri="{FF2B5EF4-FFF2-40B4-BE49-F238E27FC236}">
                <a16:creationId xmlns:a16="http://schemas.microsoft.com/office/drawing/2014/main" id="{18334A11-C91E-463B-9AFA-96ED707FA842}"/>
              </a:ext>
            </a:extLst>
          </p:cNvPr>
          <p:cNvSpPr txBox="1"/>
          <p:nvPr/>
        </p:nvSpPr>
        <p:spPr>
          <a:xfrm>
            <a:off x="10588676" y="-1174581"/>
            <a:ext cx="1603324" cy="3154710"/>
          </a:xfrm>
          <a:prstGeom prst="rect">
            <a:avLst/>
          </a:prstGeom>
          <a:noFill/>
        </p:spPr>
        <p:txBody>
          <a:bodyPr wrap="none" rtlCol="0">
            <a:spAutoFit/>
          </a:bodyPr>
          <a:lstStyle/>
          <a:p>
            <a:r>
              <a:rPr lang="en-US" sz="19900" dirty="0">
                <a:solidFill>
                  <a:srgbClr val="ECCC9E">
                    <a:alpha val="63000"/>
                  </a:srgbClr>
                </a:solidFill>
                <a:latin typeface="Helvetica LT Std Cond Blk" panose="020B0806030502050204" pitchFamily="34" charset="0"/>
              </a:rPr>
              <a:t>Q</a:t>
            </a:r>
          </a:p>
        </p:txBody>
      </p:sp>
      <p:pic>
        <p:nvPicPr>
          <p:cNvPr id="4" name="Graphic 3" descr="Badge Tick1 with solid fill">
            <a:extLst>
              <a:ext uri="{FF2B5EF4-FFF2-40B4-BE49-F238E27FC236}">
                <a16:creationId xmlns:a16="http://schemas.microsoft.com/office/drawing/2014/main" id="{13DF28E5-EC9D-F059-0365-E2CFD1513F0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23321" y="5414308"/>
            <a:ext cx="1141968" cy="1141968"/>
          </a:xfrm>
          <a:prstGeom prst="rect">
            <a:avLst/>
          </a:prstGeom>
        </p:spPr>
      </p:pic>
      <p:pic>
        <p:nvPicPr>
          <p:cNvPr id="11" name="Graphic 10" descr="Badge Cross with solid fill">
            <a:extLst>
              <a:ext uri="{FF2B5EF4-FFF2-40B4-BE49-F238E27FC236}">
                <a16:creationId xmlns:a16="http://schemas.microsoft.com/office/drawing/2014/main" id="{F7E39357-37B7-8653-603C-3B99C227ACE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31946" y="5342851"/>
            <a:ext cx="1213425" cy="1213425"/>
          </a:xfrm>
          <a:prstGeom prst="rect">
            <a:avLst/>
          </a:prstGeom>
        </p:spPr>
      </p:pic>
      <p:sp>
        <p:nvSpPr>
          <p:cNvPr id="3" name="Rectangle: Rounded Corners 2">
            <a:extLst>
              <a:ext uri="{FF2B5EF4-FFF2-40B4-BE49-F238E27FC236}">
                <a16:creationId xmlns:a16="http://schemas.microsoft.com/office/drawing/2014/main" id="{4EB4339F-ACC0-73A4-DD88-6A09621ADD89}"/>
              </a:ext>
            </a:extLst>
          </p:cNvPr>
          <p:cNvSpPr/>
          <p:nvPr/>
        </p:nvSpPr>
        <p:spPr>
          <a:xfrm>
            <a:off x="1235460" y="3111455"/>
            <a:ext cx="9721080"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5" name="TextBox 4">
            <a:extLst>
              <a:ext uri="{FF2B5EF4-FFF2-40B4-BE49-F238E27FC236}">
                <a16:creationId xmlns:a16="http://schemas.microsoft.com/office/drawing/2014/main" id="{791C4334-9332-AA10-0897-1721719D3E00}"/>
              </a:ext>
            </a:extLst>
          </p:cNvPr>
          <p:cNvSpPr txBox="1"/>
          <p:nvPr/>
        </p:nvSpPr>
        <p:spPr>
          <a:xfrm>
            <a:off x="1515437" y="3105834"/>
            <a:ext cx="9161125" cy="646331"/>
          </a:xfrm>
          <a:prstGeom prst="rect">
            <a:avLst/>
          </a:prstGeom>
          <a:noFill/>
          <a:ln>
            <a:noFill/>
          </a:ln>
        </p:spPr>
        <p:txBody>
          <a:bodyPr wrap="square" rtlCol="0">
            <a:spAutoFit/>
          </a:bodyPr>
          <a:lstStyle/>
          <a:p>
            <a:pPr algn="ctr"/>
            <a:r>
              <a:rPr lang="en-US" sz="3600" b="0" i="0" dirty="0">
                <a:solidFill>
                  <a:schemeClr val="bg1"/>
                </a:solidFill>
                <a:effectLst/>
              </a:rPr>
              <a:t>I will become confident and capable someday.</a:t>
            </a:r>
            <a:endParaRPr lang="en-US" sz="3600" dirty="0">
              <a:solidFill>
                <a:schemeClr val="bg1"/>
              </a:solidFill>
            </a:endParaRPr>
          </a:p>
        </p:txBody>
      </p:sp>
    </p:spTree>
    <p:custDataLst>
      <p:tags r:id="rId1"/>
    </p:custDataLst>
    <p:extLst>
      <p:ext uri="{BB962C8B-B14F-4D97-AF65-F5344CB8AC3E}">
        <p14:creationId xmlns:p14="http://schemas.microsoft.com/office/powerpoint/2010/main" val="23887212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F306E7F-C1E0-4842-BECF-EBDB62C56C3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a:gradFill flip="none" rotWithShape="1">
            <a:gsLst>
              <a:gs pos="33000">
                <a:srgbClr val="E89265">
                  <a:alpha val="66000"/>
                </a:srgbClr>
              </a:gs>
              <a:gs pos="0">
                <a:srgbClr val="EBAE65">
                  <a:alpha val="80000"/>
                </a:srgbClr>
              </a:gs>
              <a:gs pos="66000">
                <a:srgbClr val="E47465">
                  <a:alpha val="83000"/>
                </a:srgbClr>
              </a:gs>
              <a:gs pos="100000">
                <a:srgbClr val="E05365">
                  <a:alpha val="60000"/>
                </a:srgbClr>
              </a:gs>
            </a:gsLst>
            <a:lin ang="18900000" scaled="1"/>
            <a:tileRect/>
          </a:gradFill>
          <a:ln>
            <a:noFill/>
          </a:ln>
        </p:spPr>
      </p:pic>
      <p:sp>
        <p:nvSpPr>
          <p:cNvPr id="7" name="Rectangle 6">
            <a:extLst>
              <a:ext uri="{FF2B5EF4-FFF2-40B4-BE49-F238E27FC236}">
                <a16:creationId xmlns:a16="http://schemas.microsoft.com/office/drawing/2014/main" id="{EE2271D5-2EEB-408F-890A-DC0D96D359AB}"/>
              </a:ext>
            </a:extLst>
          </p:cNvPr>
          <p:cNvSpPr/>
          <p:nvPr/>
        </p:nvSpPr>
        <p:spPr>
          <a:xfrm>
            <a:off x="0" y="1268760"/>
            <a:ext cx="12192000" cy="5602698"/>
          </a:xfrm>
          <a:prstGeom prst="rect">
            <a:avLst/>
          </a:prstGeom>
          <a:gradFill flip="none" rotWithShape="1">
            <a:gsLst>
              <a:gs pos="44641">
                <a:srgbClr val="E89265">
                  <a:alpha val="73000"/>
                </a:srgbClr>
              </a:gs>
              <a:gs pos="26000">
                <a:srgbClr val="EBAE65">
                  <a:alpha val="41000"/>
                </a:srgbClr>
              </a:gs>
              <a:gs pos="65162">
                <a:srgbClr val="E47465">
                  <a:alpha val="79000"/>
                </a:srgbClr>
              </a:gs>
              <a:gs pos="87000">
                <a:srgbClr val="E05365">
                  <a:alpha val="59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F18D6A4B-197F-4A27-9116-48342ACC8CB7}"/>
              </a:ext>
            </a:extLst>
          </p:cNvPr>
          <p:cNvSpPr/>
          <p:nvPr/>
        </p:nvSpPr>
        <p:spPr>
          <a:xfrm>
            <a:off x="0" y="-13458"/>
            <a:ext cx="12192000" cy="1903258"/>
          </a:xfrm>
          <a:prstGeom prst="rect">
            <a:avLst/>
          </a:prstGeom>
          <a:solidFill>
            <a:srgbClr val="FFFCF3"/>
          </a:solidFill>
          <a:ln w="9525" cap="flat">
            <a:noFill/>
            <a:prstDash val="solid"/>
            <a:miter/>
          </a:ln>
        </p:spPr>
        <p:txBody>
          <a:bodyPr rtlCol="0" anchor="ctr"/>
          <a:lstStyle/>
          <a:p>
            <a:endParaRPr lang="en-US">
              <a:solidFill>
                <a:schemeClr val="tx1"/>
              </a:solidFill>
            </a:endParaRPr>
          </a:p>
        </p:txBody>
      </p:sp>
      <p:sp>
        <p:nvSpPr>
          <p:cNvPr id="21" name="TextBox 20">
            <a:extLst>
              <a:ext uri="{FF2B5EF4-FFF2-40B4-BE49-F238E27FC236}">
                <a16:creationId xmlns:a16="http://schemas.microsoft.com/office/drawing/2014/main" id="{BB88A4A9-F001-4E1F-BE53-1EC7D4843117}"/>
              </a:ext>
            </a:extLst>
          </p:cNvPr>
          <p:cNvSpPr txBox="1"/>
          <p:nvPr/>
        </p:nvSpPr>
        <p:spPr>
          <a:xfrm>
            <a:off x="469419" y="338007"/>
            <a:ext cx="10363118" cy="800219"/>
          </a:xfrm>
          <a:prstGeom prst="rect">
            <a:avLst/>
          </a:prstGeom>
          <a:noFill/>
        </p:spPr>
        <p:txBody>
          <a:bodyPr wrap="square" rtlCol="0">
            <a:spAutoFit/>
          </a:bodyPr>
          <a:lstStyle>
            <a:defPPr>
              <a:defRPr lang="en-US"/>
            </a:defPPr>
            <a:lvl1pPr>
              <a:defRPr sz="1600" b="1" i="1">
                <a:solidFill>
                  <a:srgbClr val="002060"/>
                </a:solidFill>
                <a:effectLst/>
                <a:latin typeface="Helvetica Neue" panose="02000503000000020004" pitchFamily="2"/>
                <a:ea typeface="Calibri" panose="020F0502020204030204" pitchFamily="34" charset="0"/>
              </a:defRPr>
            </a:lvl1pPr>
          </a:lstStyle>
          <a:p>
            <a:r>
              <a:rPr lang="en-US" sz="1800" b="0" i="0" dirty="0">
                <a:solidFill>
                  <a:srgbClr val="001848"/>
                </a:solidFill>
                <a:latin typeface="Helvetica" pitchFamily="2" charset="0"/>
              </a:rPr>
              <a:t>Some affirmation examples will be shown on screen. Identify the correct affirmation by clicking the “YES” and “NO” buttons provided below.</a:t>
            </a:r>
            <a:endParaRPr lang="en-US" sz="1050" b="0" i="0" dirty="0">
              <a:solidFill>
                <a:srgbClr val="001848"/>
              </a:solidFill>
              <a:latin typeface="Helvetica" pitchFamily="2" charset="0"/>
            </a:endParaRPr>
          </a:p>
          <a:p>
            <a:endParaRPr lang="en-US" sz="1000" b="0" i="0" dirty="0">
              <a:solidFill>
                <a:srgbClr val="001848"/>
              </a:solidFill>
              <a:latin typeface="Helvetica" pitchFamily="2" charset="0"/>
            </a:endParaRPr>
          </a:p>
        </p:txBody>
      </p:sp>
      <p:sp>
        <p:nvSpPr>
          <p:cNvPr id="64" name="TextBox 63">
            <a:extLst>
              <a:ext uri="{FF2B5EF4-FFF2-40B4-BE49-F238E27FC236}">
                <a16:creationId xmlns:a16="http://schemas.microsoft.com/office/drawing/2014/main" id="{18334A11-C91E-463B-9AFA-96ED707FA842}"/>
              </a:ext>
            </a:extLst>
          </p:cNvPr>
          <p:cNvSpPr txBox="1"/>
          <p:nvPr/>
        </p:nvSpPr>
        <p:spPr>
          <a:xfrm>
            <a:off x="10588676" y="-1174581"/>
            <a:ext cx="1603324" cy="3154710"/>
          </a:xfrm>
          <a:prstGeom prst="rect">
            <a:avLst/>
          </a:prstGeom>
          <a:noFill/>
        </p:spPr>
        <p:txBody>
          <a:bodyPr wrap="none" rtlCol="0">
            <a:spAutoFit/>
          </a:bodyPr>
          <a:lstStyle/>
          <a:p>
            <a:r>
              <a:rPr lang="en-US" sz="19900" dirty="0">
                <a:solidFill>
                  <a:srgbClr val="ECCC9E">
                    <a:alpha val="63000"/>
                  </a:srgbClr>
                </a:solidFill>
                <a:latin typeface="Helvetica LT Std Cond Blk" panose="020B0806030502050204" pitchFamily="34" charset="0"/>
              </a:rPr>
              <a:t>Q</a:t>
            </a:r>
          </a:p>
        </p:txBody>
      </p:sp>
      <p:pic>
        <p:nvPicPr>
          <p:cNvPr id="4" name="Graphic 3" descr="Badge Tick1 with solid fill">
            <a:extLst>
              <a:ext uri="{FF2B5EF4-FFF2-40B4-BE49-F238E27FC236}">
                <a16:creationId xmlns:a16="http://schemas.microsoft.com/office/drawing/2014/main" id="{13DF28E5-EC9D-F059-0365-E2CFD1513F0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23321" y="5414308"/>
            <a:ext cx="1141968" cy="1141968"/>
          </a:xfrm>
          <a:prstGeom prst="rect">
            <a:avLst/>
          </a:prstGeom>
        </p:spPr>
      </p:pic>
      <p:pic>
        <p:nvPicPr>
          <p:cNvPr id="11" name="Graphic 10" descr="Badge Cross with solid fill">
            <a:extLst>
              <a:ext uri="{FF2B5EF4-FFF2-40B4-BE49-F238E27FC236}">
                <a16:creationId xmlns:a16="http://schemas.microsoft.com/office/drawing/2014/main" id="{F7E39357-37B7-8653-603C-3B99C227ACE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31946" y="5342851"/>
            <a:ext cx="1213425" cy="1213425"/>
          </a:xfrm>
          <a:prstGeom prst="rect">
            <a:avLst/>
          </a:prstGeom>
        </p:spPr>
      </p:pic>
      <p:sp>
        <p:nvSpPr>
          <p:cNvPr id="3" name="Rectangle: Rounded Corners 2">
            <a:extLst>
              <a:ext uri="{FF2B5EF4-FFF2-40B4-BE49-F238E27FC236}">
                <a16:creationId xmlns:a16="http://schemas.microsoft.com/office/drawing/2014/main" id="{4EB4339F-ACC0-73A4-DD88-6A09621ADD89}"/>
              </a:ext>
            </a:extLst>
          </p:cNvPr>
          <p:cNvSpPr/>
          <p:nvPr/>
        </p:nvSpPr>
        <p:spPr>
          <a:xfrm>
            <a:off x="1235460" y="3111455"/>
            <a:ext cx="9721080"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5" name="TextBox 4">
            <a:extLst>
              <a:ext uri="{FF2B5EF4-FFF2-40B4-BE49-F238E27FC236}">
                <a16:creationId xmlns:a16="http://schemas.microsoft.com/office/drawing/2014/main" id="{791C4334-9332-AA10-0897-1721719D3E00}"/>
              </a:ext>
            </a:extLst>
          </p:cNvPr>
          <p:cNvSpPr txBox="1"/>
          <p:nvPr/>
        </p:nvSpPr>
        <p:spPr>
          <a:xfrm>
            <a:off x="1515437" y="3105834"/>
            <a:ext cx="9161125" cy="646331"/>
          </a:xfrm>
          <a:prstGeom prst="rect">
            <a:avLst/>
          </a:prstGeom>
          <a:noFill/>
          <a:ln>
            <a:noFill/>
          </a:ln>
        </p:spPr>
        <p:txBody>
          <a:bodyPr wrap="square" rtlCol="0">
            <a:spAutoFit/>
          </a:bodyPr>
          <a:lstStyle/>
          <a:p>
            <a:pPr algn="ctr"/>
            <a:r>
              <a:rPr lang="en-US" sz="3600" b="0" i="0" dirty="0">
                <a:solidFill>
                  <a:schemeClr val="bg1"/>
                </a:solidFill>
                <a:effectLst/>
              </a:rPr>
              <a:t>I </a:t>
            </a:r>
            <a:r>
              <a:rPr lang="en-US" sz="3600" dirty="0">
                <a:solidFill>
                  <a:schemeClr val="bg1"/>
                </a:solidFill>
              </a:rPr>
              <a:t>am</a:t>
            </a:r>
            <a:r>
              <a:rPr lang="en-US" sz="3600" b="0" i="0" dirty="0">
                <a:solidFill>
                  <a:schemeClr val="bg1"/>
                </a:solidFill>
                <a:effectLst/>
              </a:rPr>
              <a:t> confident and capable.</a:t>
            </a:r>
            <a:endParaRPr lang="en-US" sz="3600" dirty="0">
              <a:solidFill>
                <a:schemeClr val="bg1"/>
              </a:solidFill>
            </a:endParaRPr>
          </a:p>
        </p:txBody>
      </p:sp>
    </p:spTree>
    <p:custDataLst>
      <p:tags r:id="rId1"/>
    </p:custDataLst>
    <p:extLst>
      <p:ext uri="{BB962C8B-B14F-4D97-AF65-F5344CB8AC3E}">
        <p14:creationId xmlns:p14="http://schemas.microsoft.com/office/powerpoint/2010/main" val="16816927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F306E7F-C1E0-4842-BECF-EBDB62C56C3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a:gradFill flip="none" rotWithShape="1">
            <a:gsLst>
              <a:gs pos="33000">
                <a:srgbClr val="E89265">
                  <a:alpha val="66000"/>
                </a:srgbClr>
              </a:gs>
              <a:gs pos="0">
                <a:srgbClr val="EBAE65">
                  <a:alpha val="80000"/>
                </a:srgbClr>
              </a:gs>
              <a:gs pos="66000">
                <a:srgbClr val="E47465">
                  <a:alpha val="83000"/>
                </a:srgbClr>
              </a:gs>
              <a:gs pos="100000">
                <a:srgbClr val="E05365">
                  <a:alpha val="60000"/>
                </a:srgbClr>
              </a:gs>
            </a:gsLst>
            <a:lin ang="18900000" scaled="1"/>
            <a:tileRect/>
          </a:gradFill>
          <a:ln>
            <a:noFill/>
          </a:ln>
        </p:spPr>
      </p:pic>
      <p:sp>
        <p:nvSpPr>
          <p:cNvPr id="7" name="Rectangle 6">
            <a:extLst>
              <a:ext uri="{FF2B5EF4-FFF2-40B4-BE49-F238E27FC236}">
                <a16:creationId xmlns:a16="http://schemas.microsoft.com/office/drawing/2014/main" id="{EE2271D5-2EEB-408F-890A-DC0D96D359AB}"/>
              </a:ext>
            </a:extLst>
          </p:cNvPr>
          <p:cNvSpPr/>
          <p:nvPr/>
        </p:nvSpPr>
        <p:spPr>
          <a:xfrm>
            <a:off x="0" y="1268760"/>
            <a:ext cx="12192000" cy="5602698"/>
          </a:xfrm>
          <a:prstGeom prst="rect">
            <a:avLst/>
          </a:prstGeom>
          <a:gradFill flip="none" rotWithShape="1">
            <a:gsLst>
              <a:gs pos="44641">
                <a:srgbClr val="E89265">
                  <a:alpha val="73000"/>
                </a:srgbClr>
              </a:gs>
              <a:gs pos="26000">
                <a:srgbClr val="EBAE65">
                  <a:alpha val="41000"/>
                </a:srgbClr>
              </a:gs>
              <a:gs pos="65162">
                <a:srgbClr val="E47465">
                  <a:alpha val="79000"/>
                </a:srgbClr>
              </a:gs>
              <a:gs pos="87000">
                <a:srgbClr val="E05365">
                  <a:alpha val="59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F18D6A4B-197F-4A27-9116-48342ACC8CB7}"/>
              </a:ext>
            </a:extLst>
          </p:cNvPr>
          <p:cNvSpPr/>
          <p:nvPr/>
        </p:nvSpPr>
        <p:spPr>
          <a:xfrm>
            <a:off x="0" y="-13458"/>
            <a:ext cx="12192000" cy="1903258"/>
          </a:xfrm>
          <a:prstGeom prst="rect">
            <a:avLst/>
          </a:prstGeom>
          <a:solidFill>
            <a:srgbClr val="FFFCF3"/>
          </a:solidFill>
          <a:ln w="9525" cap="flat">
            <a:noFill/>
            <a:prstDash val="solid"/>
            <a:miter/>
          </a:ln>
        </p:spPr>
        <p:txBody>
          <a:bodyPr rtlCol="0" anchor="ctr"/>
          <a:lstStyle/>
          <a:p>
            <a:endParaRPr lang="en-US">
              <a:solidFill>
                <a:schemeClr val="tx1"/>
              </a:solidFill>
            </a:endParaRPr>
          </a:p>
        </p:txBody>
      </p:sp>
      <p:sp>
        <p:nvSpPr>
          <p:cNvPr id="21" name="TextBox 20">
            <a:extLst>
              <a:ext uri="{FF2B5EF4-FFF2-40B4-BE49-F238E27FC236}">
                <a16:creationId xmlns:a16="http://schemas.microsoft.com/office/drawing/2014/main" id="{BB88A4A9-F001-4E1F-BE53-1EC7D4843117}"/>
              </a:ext>
            </a:extLst>
          </p:cNvPr>
          <p:cNvSpPr txBox="1"/>
          <p:nvPr/>
        </p:nvSpPr>
        <p:spPr>
          <a:xfrm>
            <a:off x="469419" y="338007"/>
            <a:ext cx="10363118" cy="800219"/>
          </a:xfrm>
          <a:prstGeom prst="rect">
            <a:avLst/>
          </a:prstGeom>
          <a:noFill/>
        </p:spPr>
        <p:txBody>
          <a:bodyPr wrap="square" rtlCol="0">
            <a:spAutoFit/>
          </a:bodyPr>
          <a:lstStyle>
            <a:defPPr>
              <a:defRPr lang="en-US"/>
            </a:defPPr>
            <a:lvl1pPr>
              <a:defRPr sz="1600" b="1" i="1">
                <a:solidFill>
                  <a:srgbClr val="002060"/>
                </a:solidFill>
                <a:effectLst/>
                <a:latin typeface="Helvetica Neue" panose="02000503000000020004" pitchFamily="2"/>
                <a:ea typeface="Calibri" panose="020F0502020204030204" pitchFamily="34" charset="0"/>
              </a:defRPr>
            </a:lvl1pPr>
          </a:lstStyle>
          <a:p>
            <a:r>
              <a:rPr lang="en-US" sz="1800" b="0" i="0" dirty="0">
                <a:solidFill>
                  <a:srgbClr val="001848"/>
                </a:solidFill>
                <a:latin typeface="Helvetica" pitchFamily="2" charset="0"/>
              </a:rPr>
              <a:t>Some affirmation examples will be shown on screen. Identify the correct affirmation by clicking the “YES” and “NO” buttons provided below.</a:t>
            </a:r>
            <a:endParaRPr lang="en-US" sz="1050" b="0" i="0" dirty="0">
              <a:solidFill>
                <a:srgbClr val="001848"/>
              </a:solidFill>
              <a:latin typeface="Helvetica" pitchFamily="2" charset="0"/>
            </a:endParaRPr>
          </a:p>
          <a:p>
            <a:endParaRPr lang="en-US" sz="1000" b="0" i="0" dirty="0">
              <a:solidFill>
                <a:srgbClr val="001848"/>
              </a:solidFill>
              <a:latin typeface="Helvetica" pitchFamily="2" charset="0"/>
            </a:endParaRPr>
          </a:p>
        </p:txBody>
      </p:sp>
      <p:sp>
        <p:nvSpPr>
          <p:cNvPr id="64" name="TextBox 63">
            <a:extLst>
              <a:ext uri="{FF2B5EF4-FFF2-40B4-BE49-F238E27FC236}">
                <a16:creationId xmlns:a16="http://schemas.microsoft.com/office/drawing/2014/main" id="{18334A11-C91E-463B-9AFA-96ED707FA842}"/>
              </a:ext>
            </a:extLst>
          </p:cNvPr>
          <p:cNvSpPr txBox="1"/>
          <p:nvPr/>
        </p:nvSpPr>
        <p:spPr>
          <a:xfrm>
            <a:off x="10588676" y="-1174581"/>
            <a:ext cx="1603324" cy="3154710"/>
          </a:xfrm>
          <a:prstGeom prst="rect">
            <a:avLst/>
          </a:prstGeom>
          <a:noFill/>
        </p:spPr>
        <p:txBody>
          <a:bodyPr wrap="none" rtlCol="0">
            <a:spAutoFit/>
          </a:bodyPr>
          <a:lstStyle/>
          <a:p>
            <a:r>
              <a:rPr lang="en-US" sz="19900" dirty="0">
                <a:solidFill>
                  <a:srgbClr val="ECCC9E">
                    <a:alpha val="63000"/>
                  </a:srgbClr>
                </a:solidFill>
                <a:latin typeface="Helvetica LT Std Cond Blk" panose="020B0806030502050204" pitchFamily="34" charset="0"/>
              </a:rPr>
              <a:t>Q</a:t>
            </a:r>
          </a:p>
        </p:txBody>
      </p:sp>
      <p:pic>
        <p:nvPicPr>
          <p:cNvPr id="4" name="Graphic 3" descr="Badge Tick1 with solid fill">
            <a:extLst>
              <a:ext uri="{FF2B5EF4-FFF2-40B4-BE49-F238E27FC236}">
                <a16:creationId xmlns:a16="http://schemas.microsoft.com/office/drawing/2014/main" id="{13DF28E5-EC9D-F059-0365-E2CFD1513F0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23321" y="5414308"/>
            <a:ext cx="1141968" cy="1141968"/>
          </a:xfrm>
          <a:prstGeom prst="rect">
            <a:avLst/>
          </a:prstGeom>
        </p:spPr>
      </p:pic>
      <p:pic>
        <p:nvPicPr>
          <p:cNvPr id="11" name="Graphic 10" descr="Badge Cross with solid fill">
            <a:extLst>
              <a:ext uri="{FF2B5EF4-FFF2-40B4-BE49-F238E27FC236}">
                <a16:creationId xmlns:a16="http://schemas.microsoft.com/office/drawing/2014/main" id="{F7E39357-37B7-8653-603C-3B99C227ACE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31946" y="5342851"/>
            <a:ext cx="1213425" cy="1213425"/>
          </a:xfrm>
          <a:prstGeom prst="rect">
            <a:avLst/>
          </a:prstGeom>
        </p:spPr>
      </p:pic>
      <p:sp>
        <p:nvSpPr>
          <p:cNvPr id="3" name="Rectangle: Rounded Corners 2">
            <a:extLst>
              <a:ext uri="{FF2B5EF4-FFF2-40B4-BE49-F238E27FC236}">
                <a16:creationId xmlns:a16="http://schemas.microsoft.com/office/drawing/2014/main" id="{4EB4339F-ACC0-73A4-DD88-6A09621ADD89}"/>
              </a:ext>
            </a:extLst>
          </p:cNvPr>
          <p:cNvSpPr/>
          <p:nvPr/>
        </p:nvSpPr>
        <p:spPr>
          <a:xfrm>
            <a:off x="1235460" y="3111455"/>
            <a:ext cx="9721080"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5" name="TextBox 4">
            <a:extLst>
              <a:ext uri="{FF2B5EF4-FFF2-40B4-BE49-F238E27FC236}">
                <a16:creationId xmlns:a16="http://schemas.microsoft.com/office/drawing/2014/main" id="{791C4334-9332-AA10-0897-1721719D3E00}"/>
              </a:ext>
            </a:extLst>
          </p:cNvPr>
          <p:cNvSpPr txBox="1"/>
          <p:nvPr/>
        </p:nvSpPr>
        <p:spPr>
          <a:xfrm>
            <a:off x="1515437" y="3105834"/>
            <a:ext cx="9161125" cy="646331"/>
          </a:xfrm>
          <a:prstGeom prst="rect">
            <a:avLst/>
          </a:prstGeom>
          <a:noFill/>
          <a:ln>
            <a:noFill/>
          </a:ln>
        </p:spPr>
        <p:txBody>
          <a:bodyPr wrap="square" rtlCol="0">
            <a:spAutoFit/>
          </a:bodyPr>
          <a:lstStyle/>
          <a:p>
            <a:pPr algn="ctr"/>
            <a:r>
              <a:rPr lang="en-US" sz="3600" b="0" i="0" dirty="0">
                <a:solidFill>
                  <a:schemeClr val="bg1"/>
                </a:solidFill>
                <a:effectLst/>
              </a:rPr>
              <a:t>I </a:t>
            </a:r>
            <a:r>
              <a:rPr lang="en-US" sz="3600" dirty="0">
                <a:solidFill>
                  <a:schemeClr val="bg1"/>
                </a:solidFill>
              </a:rPr>
              <a:t>used to doubt myself, but I’ll be better</a:t>
            </a:r>
            <a:r>
              <a:rPr lang="en-US" sz="3600" b="0" i="0" dirty="0">
                <a:solidFill>
                  <a:schemeClr val="bg1"/>
                </a:solidFill>
                <a:effectLst/>
              </a:rPr>
              <a:t>.</a:t>
            </a:r>
            <a:endParaRPr lang="en-US" sz="3600" dirty="0">
              <a:solidFill>
                <a:schemeClr val="bg1"/>
              </a:solidFill>
            </a:endParaRPr>
          </a:p>
        </p:txBody>
      </p:sp>
    </p:spTree>
    <p:custDataLst>
      <p:tags r:id="rId1"/>
    </p:custDataLst>
    <p:extLst>
      <p:ext uri="{BB962C8B-B14F-4D97-AF65-F5344CB8AC3E}">
        <p14:creationId xmlns:p14="http://schemas.microsoft.com/office/powerpoint/2010/main" val="26638919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F306E7F-C1E0-4842-BECF-EBDB62C56C3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a:gradFill flip="none" rotWithShape="1">
            <a:gsLst>
              <a:gs pos="33000">
                <a:srgbClr val="E89265">
                  <a:alpha val="66000"/>
                </a:srgbClr>
              </a:gs>
              <a:gs pos="0">
                <a:srgbClr val="EBAE65">
                  <a:alpha val="80000"/>
                </a:srgbClr>
              </a:gs>
              <a:gs pos="66000">
                <a:srgbClr val="E47465">
                  <a:alpha val="83000"/>
                </a:srgbClr>
              </a:gs>
              <a:gs pos="100000">
                <a:srgbClr val="E05365">
                  <a:alpha val="60000"/>
                </a:srgbClr>
              </a:gs>
            </a:gsLst>
            <a:lin ang="18900000" scaled="1"/>
            <a:tileRect/>
          </a:gradFill>
          <a:ln>
            <a:noFill/>
          </a:ln>
        </p:spPr>
      </p:pic>
      <p:sp>
        <p:nvSpPr>
          <p:cNvPr id="7" name="Rectangle 6">
            <a:extLst>
              <a:ext uri="{FF2B5EF4-FFF2-40B4-BE49-F238E27FC236}">
                <a16:creationId xmlns:a16="http://schemas.microsoft.com/office/drawing/2014/main" id="{EE2271D5-2EEB-408F-890A-DC0D96D359AB}"/>
              </a:ext>
            </a:extLst>
          </p:cNvPr>
          <p:cNvSpPr/>
          <p:nvPr/>
        </p:nvSpPr>
        <p:spPr>
          <a:xfrm>
            <a:off x="0" y="1268760"/>
            <a:ext cx="12192000" cy="5602698"/>
          </a:xfrm>
          <a:prstGeom prst="rect">
            <a:avLst/>
          </a:prstGeom>
          <a:gradFill flip="none" rotWithShape="1">
            <a:gsLst>
              <a:gs pos="44641">
                <a:srgbClr val="E89265">
                  <a:alpha val="73000"/>
                </a:srgbClr>
              </a:gs>
              <a:gs pos="26000">
                <a:srgbClr val="EBAE65">
                  <a:alpha val="41000"/>
                </a:srgbClr>
              </a:gs>
              <a:gs pos="65162">
                <a:srgbClr val="E47465">
                  <a:alpha val="79000"/>
                </a:srgbClr>
              </a:gs>
              <a:gs pos="87000">
                <a:srgbClr val="E05365">
                  <a:alpha val="59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F18D6A4B-197F-4A27-9116-48342ACC8CB7}"/>
              </a:ext>
            </a:extLst>
          </p:cNvPr>
          <p:cNvSpPr/>
          <p:nvPr/>
        </p:nvSpPr>
        <p:spPr>
          <a:xfrm>
            <a:off x="0" y="-13458"/>
            <a:ext cx="12192000" cy="1903258"/>
          </a:xfrm>
          <a:prstGeom prst="rect">
            <a:avLst/>
          </a:prstGeom>
          <a:solidFill>
            <a:srgbClr val="FFFCF3"/>
          </a:solidFill>
          <a:ln w="9525" cap="flat">
            <a:noFill/>
            <a:prstDash val="solid"/>
            <a:miter/>
          </a:ln>
        </p:spPr>
        <p:txBody>
          <a:bodyPr rtlCol="0" anchor="ctr"/>
          <a:lstStyle/>
          <a:p>
            <a:endParaRPr lang="en-US">
              <a:solidFill>
                <a:schemeClr val="tx1"/>
              </a:solidFill>
            </a:endParaRPr>
          </a:p>
        </p:txBody>
      </p:sp>
      <p:sp>
        <p:nvSpPr>
          <p:cNvPr id="21" name="TextBox 20">
            <a:extLst>
              <a:ext uri="{FF2B5EF4-FFF2-40B4-BE49-F238E27FC236}">
                <a16:creationId xmlns:a16="http://schemas.microsoft.com/office/drawing/2014/main" id="{BB88A4A9-F001-4E1F-BE53-1EC7D4843117}"/>
              </a:ext>
            </a:extLst>
          </p:cNvPr>
          <p:cNvSpPr txBox="1"/>
          <p:nvPr/>
        </p:nvSpPr>
        <p:spPr>
          <a:xfrm>
            <a:off x="469419" y="338007"/>
            <a:ext cx="10363118" cy="800219"/>
          </a:xfrm>
          <a:prstGeom prst="rect">
            <a:avLst/>
          </a:prstGeom>
          <a:noFill/>
        </p:spPr>
        <p:txBody>
          <a:bodyPr wrap="square" rtlCol="0">
            <a:spAutoFit/>
          </a:bodyPr>
          <a:lstStyle>
            <a:defPPr>
              <a:defRPr lang="en-US"/>
            </a:defPPr>
            <a:lvl1pPr>
              <a:defRPr sz="1600" b="1" i="1">
                <a:solidFill>
                  <a:srgbClr val="002060"/>
                </a:solidFill>
                <a:effectLst/>
                <a:latin typeface="Helvetica Neue" panose="02000503000000020004" pitchFamily="2"/>
                <a:ea typeface="Calibri" panose="020F0502020204030204" pitchFamily="34" charset="0"/>
              </a:defRPr>
            </a:lvl1pPr>
          </a:lstStyle>
          <a:p>
            <a:r>
              <a:rPr lang="en-US" sz="1800" b="0" i="0" dirty="0">
                <a:solidFill>
                  <a:srgbClr val="001848"/>
                </a:solidFill>
                <a:latin typeface="Helvetica" pitchFamily="2" charset="0"/>
              </a:rPr>
              <a:t>Some affirmation examples will be shown on screen. Identify the correct affirmation by clicking the “YES” and “NO” buttons provided below.</a:t>
            </a:r>
            <a:endParaRPr lang="en-US" sz="1050" b="0" i="0" dirty="0">
              <a:solidFill>
                <a:srgbClr val="001848"/>
              </a:solidFill>
              <a:latin typeface="Helvetica" pitchFamily="2" charset="0"/>
            </a:endParaRPr>
          </a:p>
          <a:p>
            <a:endParaRPr lang="en-US" sz="1000" b="0" i="0" dirty="0">
              <a:solidFill>
                <a:srgbClr val="001848"/>
              </a:solidFill>
              <a:latin typeface="Helvetica" pitchFamily="2" charset="0"/>
            </a:endParaRPr>
          </a:p>
        </p:txBody>
      </p:sp>
      <p:sp>
        <p:nvSpPr>
          <p:cNvPr id="64" name="TextBox 63">
            <a:extLst>
              <a:ext uri="{FF2B5EF4-FFF2-40B4-BE49-F238E27FC236}">
                <a16:creationId xmlns:a16="http://schemas.microsoft.com/office/drawing/2014/main" id="{18334A11-C91E-463B-9AFA-96ED707FA842}"/>
              </a:ext>
            </a:extLst>
          </p:cNvPr>
          <p:cNvSpPr txBox="1"/>
          <p:nvPr/>
        </p:nvSpPr>
        <p:spPr>
          <a:xfrm>
            <a:off x="10588676" y="-1174581"/>
            <a:ext cx="1603324" cy="3154710"/>
          </a:xfrm>
          <a:prstGeom prst="rect">
            <a:avLst/>
          </a:prstGeom>
          <a:noFill/>
        </p:spPr>
        <p:txBody>
          <a:bodyPr wrap="none" rtlCol="0">
            <a:spAutoFit/>
          </a:bodyPr>
          <a:lstStyle/>
          <a:p>
            <a:r>
              <a:rPr lang="en-US" sz="19900" dirty="0">
                <a:solidFill>
                  <a:srgbClr val="ECCC9E">
                    <a:alpha val="63000"/>
                  </a:srgbClr>
                </a:solidFill>
                <a:latin typeface="Helvetica LT Std Cond Blk" panose="020B0806030502050204" pitchFamily="34" charset="0"/>
              </a:rPr>
              <a:t>Q</a:t>
            </a:r>
          </a:p>
        </p:txBody>
      </p:sp>
      <p:pic>
        <p:nvPicPr>
          <p:cNvPr id="4" name="Graphic 3" descr="Badge Tick1 with solid fill">
            <a:extLst>
              <a:ext uri="{FF2B5EF4-FFF2-40B4-BE49-F238E27FC236}">
                <a16:creationId xmlns:a16="http://schemas.microsoft.com/office/drawing/2014/main" id="{13DF28E5-EC9D-F059-0365-E2CFD1513F0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23321" y="5414308"/>
            <a:ext cx="1141968" cy="1141968"/>
          </a:xfrm>
          <a:prstGeom prst="rect">
            <a:avLst/>
          </a:prstGeom>
        </p:spPr>
      </p:pic>
      <p:pic>
        <p:nvPicPr>
          <p:cNvPr id="11" name="Graphic 10" descr="Badge Cross with solid fill">
            <a:extLst>
              <a:ext uri="{FF2B5EF4-FFF2-40B4-BE49-F238E27FC236}">
                <a16:creationId xmlns:a16="http://schemas.microsoft.com/office/drawing/2014/main" id="{F7E39357-37B7-8653-603C-3B99C227ACE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31946" y="5342851"/>
            <a:ext cx="1213425" cy="1213425"/>
          </a:xfrm>
          <a:prstGeom prst="rect">
            <a:avLst/>
          </a:prstGeom>
        </p:spPr>
      </p:pic>
      <p:sp>
        <p:nvSpPr>
          <p:cNvPr id="3" name="Rectangle: Rounded Corners 2">
            <a:extLst>
              <a:ext uri="{FF2B5EF4-FFF2-40B4-BE49-F238E27FC236}">
                <a16:creationId xmlns:a16="http://schemas.microsoft.com/office/drawing/2014/main" id="{4EB4339F-ACC0-73A4-DD88-6A09621ADD89}"/>
              </a:ext>
            </a:extLst>
          </p:cNvPr>
          <p:cNvSpPr/>
          <p:nvPr/>
        </p:nvSpPr>
        <p:spPr>
          <a:xfrm>
            <a:off x="1235460" y="3111455"/>
            <a:ext cx="9721080"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5" name="TextBox 4">
            <a:extLst>
              <a:ext uri="{FF2B5EF4-FFF2-40B4-BE49-F238E27FC236}">
                <a16:creationId xmlns:a16="http://schemas.microsoft.com/office/drawing/2014/main" id="{791C4334-9332-AA10-0897-1721719D3E00}"/>
              </a:ext>
            </a:extLst>
          </p:cNvPr>
          <p:cNvSpPr txBox="1"/>
          <p:nvPr/>
        </p:nvSpPr>
        <p:spPr>
          <a:xfrm>
            <a:off x="1515437" y="3105834"/>
            <a:ext cx="9161125" cy="646331"/>
          </a:xfrm>
          <a:prstGeom prst="rect">
            <a:avLst/>
          </a:prstGeom>
          <a:noFill/>
          <a:ln>
            <a:noFill/>
          </a:ln>
        </p:spPr>
        <p:txBody>
          <a:bodyPr wrap="square" rtlCol="0">
            <a:spAutoFit/>
          </a:bodyPr>
          <a:lstStyle/>
          <a:p>
            <a:pPr algn="ctr"/>
            <a:r>
              <a:rPr lang="en-US" sz="3600" b="0" i="0" dirty="0">
                <a:solidFill>
                  <a:schemeClr val="bg1"/>
                </a:solidFill>
                <a:effectLst/>
              </a:rPr>
              <a:t>I </a:t>
            </a:r>
            <a:r>
              <a:rPr lang="en-US" sz="3600" dirty="0">
                <a:solidFill>
                  <a:schemeClr val="bg1"/>
                </a:solidFill>
              </a:rPr>
              <a:t>attract success and abundance into my life</a:t>
            </a:r>
            <a:r>
              <a:rPr lang="en-US" sz="3600" b="0" i="0" dirty="0">
                <a:solidFill>
                  <a:schemeClr val="bg1"/>
                </a:solidFill>
                <a:effectLst/>
              </a:rPr>
              <a:t>.</a:t>
            </a:r>
            <a:endParaRPr lang="en-US" sz="3600" dirty="0">
              <a:solidFill>
                <a:schemeClr val="bg1"/>
              </a:solidFill>
            </a:endParaRPr>
          </a:p>
        </p:txBody>
      </p:sp>
    </p:spTree>
    <p:custDataLst>
      <p:tags r:id="rId1"/>
    </p:custDataLst>
    <p:extLst>
      <p:ext uri="{BB962C8B-B14F-4D97-AF65-F5344CB8AC3E}">
        <p14:creationId xmlns:p14="http://schemas.microsoft.com/office/powerpoint/2010/main" val="16611877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F306E7F-C1E0-4842-BECF-EBDB62C56C3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a:gradFill flip="none" rotWithShape="1">
            <a:gsLst>
              <a:gs pos="33000">
                <a:srgbClr val="E89265">
                  <a:alpha val="66000"/>
                </a:srgbClr>
              </a:gs>
              <a:gs pos="0">
                <a:srgbClr val="EBAE65">
                  <a:alpha val="80000"/>
                </a:srgbClr>
              </a:gs>
              <a:gs pos="66000">
                <a:srgbClr val="E47465">
                  <a:alpha val="83000"/>
                </a:srgbClr>
              </a:gs>
              <a:gs pos="100000">
                <a:srgbClr val="E05365">
                  <a:alpha val="60000"/>
                </a:srgbClr>
              </a:gs>
            </a:gsLst>
            <a:lin ang="18900000" scaled="1"/>
            <a:tileRect/>
          </a:gradFill>
          <a:ln>
            <a:noFill/>
          </a:ln>
        </p:spPr>
      </p:pic>
      <p:sp>
        <p:nvSpPr>
          <p:cNvPr id="7" name="Rectangle 6">
            <a:extLst>
              <a:ext uri="{FF2B5EF4-FFF2-40B4-BE49-F238E27FC236}">
                <a16:creationId xmlns:a16="http://schemas.microsoft.com/office/drawing/2014/main" id="{EE2271D5-2EEB-408F-890A-DC0D96D359AB}"/>
              </a:ext>
            </a:extLst>
          </p:cNvPr>
          <p:cNvSpPr/>
          <p:nvPr/>
        </p:nvSpPr>
        <p:spPr>
          <a:xfrm>
            <a:off x="0" y="1268760"/>
            <a:ext cx="12192000" cy="5602698"/>
          </a:xfrm>
          <a:prstGeom prst="rect">
            <a:avLst/>
          </a:prstGeom>
          <a:gradFill flip="none" rotWithShape="1">
            <a:gsLst>
              <a:gs pos="44641">
                <a:srgbClr val="E89265">
                  <a:alpha val="73000"/>
                </a:srgbClr>
              </a:gs>
              <a:gs pos="26000">
                <a:srgbClr val="EBAE65">
                  <a:alpha val="41000"/>
                </a:srgbClr>
              </a:gs>
              <a:gs pos="65162">
                <a:srgbClr val="E47465">
                  <a:alpha val="79000"/>
                </a:srgbClr>
              </a:gs>
              <a:gs pos="87000">
                <a:srgbClr val="E05365">
                  <a:alpha val="59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F18D6A4B-197F-4A27-9116-48342ACC8CB7}"/>
              </a:ext>
            </a:extLst>
          </p:cNvPr>
          <p:cNvSpPr/>
          <p:nvPr/>
        </p:nvSpPr>
        <p:spPr>
          <a:xfrm>
            <a:off x="0" y="-13458"/>
            <a:ext cx="12192000" cy="1903258"/>
          </a:xfrm>
          <a:prstGeom prst="rect">
            <a:avLst/>
          </a:prstGeom>
          <a:solidFill>
            <a:srgbClr val="FFFCF3"/>
          </a:solidFill>
          <a:ln w="9525" cap="flat">
            <a:noFill/>
            <a:prstDash val="solid"/>
            <a:miter/>
          </a:ln>
        </p:spPr>
        <p:txBody>
          <a:bodyPr rtlCol="0" anchor="ctr"/>
          <a:lstStyle/>
          <a:p>
            <a:endParaRPr lang="en-US">
              <a:solidFill>
                <a:schemeClr val="tx1"/>
              </a:solidFill>
            </a:endParaRPr>
          </a:p>
        </p:txBody>
      </p:sp>
      <p:sp>
        <p:nvSpPr>
          <p:cNvPr id="21" name="TextBox 20">
            <a:extLst>
              <a:ext uri="{FF2B5EF4-FFF2-40B4-BE49-F238E27FC236}">
                <a16:creationId xmlns:a16="http://schemas.microsoft.com/office/drawing/2014/main" id="{BB88A4A9-F001-4E1F-BE53-1EC7D4843117}"/>
              </a:ext>
            </a:extLst>
          </p:cNvPr>
          <p:cNvSpPr txBox="1"/>
          <p:nvPr/>
        </p:nvSpPr>
        <p:spPr>
          <a:xfrm>
            <a:off x="469419" y="338007"/>
            <a:ext cx="10363118" cy="800219"/>
          </a:xfrm>
          <a:prstGeom prst="rect">
            <a:avLst/>
          </a:prstGeom>
          <a:noFill/>
        </p:spPr>
        <p:txBody>
          <a:bodyPr wrap="square" rtlCol="0">
            <a:spAutoFit/>
          </a:bodyPr>
          <a:lstStyle>
            <a:defPPr>
              <a:defRPr lang="en-US"/>
            </a:defPPr>
            <a:lvl1pPr>
              <a:defRPr sz="1600" b="1" i="1">
                <a:solidFill>
                  <a:srgbClr val="002060"/>
                </a:solidFill>
                <a:effectLst/>
                <a:latin typeface="Helvetica Neue" panose="02000503000000020004" pitchFamily="2"/>
                <a:ea typeface="Calibri" panose="020F0502020204030204" pitchFamily="34" charset="0"/>
              </a:defRPr>
            </a:lvl1pPr>
          </a:lstStyle>
          <a:p>
            <a:r>
              <a:rPr lang="en-US" sz="1800" b="0" i="0" dirty="0">
                <a:solidFill>
                  <a:srgbClr val="001848"/>
                </a:solidFill>
                <a:latin typeface="Helvetica" pitchFamily="2" charset="0"/>
              </a:rPr>
              <a:t>Some affirmation examples will be shown on screen. Identify the correct affirmation by clicking the “YES” and “NO” buttons provided below.</a:t>
            </a:r>
            <a:endParaRPr lang="en-US" sz="1050" b="0" i="0" dirty="0">
              <a:solidFill>
                <a:srgbClr val="001848"/>
              </a:solidFill>
              <a:latin typeface="Helvetica" pitchFamily="2" charset="0"/>
            </a:endParaRPr>
          </a:p>
          <a:p>
            <a:endParaRPr lang="en-US" sz="1000" b="0" i="0" dirty="0">
              <a:solidFill>
                <a:srgbClr val="001848"/>
              </a:solidFill>
              <a:latin typeface="Helvetica" pitchFamily="2" charset="0"/>
            </a:endParaRPr>
          </a:p>
        </p:txBody>
      </p:sp>
      <p:sp>
        <p:nvSpPr>
          <p:cNvPr id="64" name="TextBox 63">
            <a:extLst>
              <a:ext uri="{FF2B5EF4-FFF2-40B4-BE49-F238E27FC236}">
                <a16:creationId xmlns:a16="http://schemas.microsoft.com/office/drawing/2014/main" id="{18334A11-C91E-463B-9AFA-96ED707FA842}"/>
              </a:ext>
            </a:extLst>
          </p:cNvPr>
          <p:cNvSpPr txBox="1"/>
          <p:nvPr/>
        </p:nvSpPr>
        <p:spPr>
          <a:xfrm>
            <a:off x="10588676" y="-1174581"/>
            <a:ext cx="1603324" cy="3154710"/>
          </a:xfrm>
          <a:prstGeom prst="rect">
            <a:avLst/>
          </a:prstGeom>
          <a:noFill/>
        </p:spPr>
        <p:txBody>
          <a:bodyPr wrap="none" rtlCol="0">
            <a:spAutoFit/>
          </a:bodyPr>
          <a:lstStyle/>
          <a:p>
            <a:r>
              <a:rPr lang="en-US" sz="19900" dirty="0">
                <a:solidFill>
                  <a:srgbClr val="ECCC9E">
                    <a:alpha val="63000"/>
                  </a:srgbClr>
                </a:solidFill>
                <a:latin typeface="Helvetica LT Std Cond Blk" panose="020B0806030502050204" pitchFamily="34" charset="0"/>
              </a:rPr>
              <a:t>Q</a:t>
            </a:r>
          </a:p>
        </p:txBody>
      </p:sp>
      <p:pic>
        <p:nvPicPr>
          <p:cNvPr id="4" name="Graphic 3" descr="Badge Tick1 with solid fill">
            <a:extLst>
              <a:ext uri="{FF2B5EF4-FFF2-40B4-BE49-F238E27FC236}">
                <a16:creationId xmlns:a16="http://schemas.microsoft.com/office/drawing/2014/main" id="{13DF28E5-EC9D-F059-0365-E2CFD1513F0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23321" y="5414308"/>
            <a:ext cx="1141968" cy="1141968"/>
          </a:xfrm>
          <a:prstGeom prst="rect">
            <a:avLst/>
          </a:prstGeom>
        </p:spPr>
      </p:pic>
      <p:pic>
        <p:nvPicPr>
          <p:cNvPr id="11" name="Graphic 10" descr="Badge Cross with solid fill">
            <a:extLst>
              <a:ext uri="{FF2B5EF4-FFF2-40B4-BE49-F238E27FC236}">
                <a16:creationId xmlns:a16="http://schemas.microsoft.com/office/drawing/2014/main" id="{F7E39357-37B7-8653-603C-3B99C227ACE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31946" y="5342851"/>
            <a:ext cx="1213425" cy="1213425"/>
          </a:xfrm>
          <a:prstGeom prst="rect">
            <a:avLst/>
          </a:prstGeom>
        </p:spPr>
      </p:pic>
      <p:sp>
        <p:nvSpPr>
          <p:cNvPr id="3" name="Rectangle: Rounded Corners 2">
            <a:extLst>
              <a:ext uri="{FF2B5EF4-FFF2-40B4-BE49-F238E27FC236}">
                <a16:creationId xmlns:a16="http://schemas.microsoft.com/office/drawing/2014/main" id="{4EB4339F-ACC0-73A4-DD88-6A09621ADD89}"/>
              </a:ext>
            </a:extLst>
          </p:cNvPr>
          <p:cNvSpPr/>
          <p:nvPr/>
        </p:nvSpPr>
        <p:spPr>
          <a:xfrm>
            <a:off x="1235460" y="3111455"/>
            <a:ext cx="9721080" cy="640080"/>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5" name="TextBox 4">
            <a:extLst>
              <a:ext uri="{FF2B5EF4-FFF2-40B4-BE49-F238E27FC236}">
                <a16:creationId xmlns:a16="http://schemas.microsoft.com/office/drawing/2014/main" id="{791C4334-9332-AA10-0897-1721719D3E00}"/>
              </a:ext>
            </a:extLst>
          </p:cNvPr>
          <p:cNvSpPr txBox="1"/>
          <p:nvPr/>
        </p:nvSpPr>
        <p:spPr>
          <a:xfrm>
            <a:off x="1515437" y="3105834"/>
            <a:ext cx="9161125" cy="646331"/>
          </a:xfrm>
          <a:prstGeom prst="rect">
            <a:avLst/>
          </a:prstGeom>
          <a:noFill/>
          <a:ln>
            <a:noFill/>
          </a:ln>
        </p:spPr>
        <p:txBody>
          <a:bodyPr wrap="square" rtlCol="0">
            <a:spAutoFit/>
          </a:bodyPr>
          <a:lstStyle/>
          <a:p>
            <a:pPr algn="ctr"/>
            <a:r>
              <a:rPr lang="en-US" sz="3600" b="0" i="0" dirty="0">
                <a:solidFill>
                  <a:schemeClr val="bg1"/>
                </a:solidFill>
                <a:effectLst/>
              </a:rPr>
              <a:t>I </a:t>
            </a:r>
            <a:r>
              <a:rPr lang="en-US" sz="3600" dirty="0">
                <a:solidFill>
                  <a:schemeClr val="bg1"/>
                </a:solidFill>
              </a:rPr>
              <a:t>might succeed if I am lucky</a:t>
            </a:r>
            <a:r>
              <a:rPr lang="en-US" sz="3600" b="0" i="0" dirty="0">
                <a:solidFill>
                  <a:schemeClr val="bg1"/>
                </a:solidFill>
                <a:effectLst/>
              </a:rPr>
              <a:t>.</a:t>
            </a:r>
            <a:endParaRPr lang="en-US" sz="3600" dirty="0">
              <a:solidFill>
                <a:schemeClr val="bg1"/>
              </a:solidFill>
            </a:endParaRPr>
          </a:p>
        </p:txBody>
      </p:sp>
    </p:spTree>
    <p:custDataLst>
      <p:tags r:id="rId1"/>
    </p:custDataLst>
    <p:extLst>
      <p:ext uri="{BB962C8B-B14F-4D97-AF65-F5344CB8AC3E}">
        <p14:creationId xmlns:p14="http://schemas.microsoft.com/office/powerpoint/2010/main" val="18860373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F306E7F-C1E0-4842-BECF-EBDB62C56C3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a:gradFill flip="none" rotWithShape="1">
            <a:gsLst>
              <a:gs pos="33000">
                <a:srgbClr val="E89265">
                  <a:alpha val="66000"/>
                </a:srgbClr>
              </a:gs>
              <a:gs pos="0">
                <a:srgbClr val="EBAE65">
                  <a:alpha val="80000"/>
                </a:srgbClr>
              </a:gs>
              <a:gs pos="66000">
                <a:srgbClr val="E47465">
                  <a:alpha val="83000"/>
                </a:srgbClr>
              </a:gs>
              <a:gs pos="100000">
                <a:srgbClr val="E05365">
                  <a:alpha val="60000"/>
                </a:srgbClr>
              </a:gs>
            </a:gsLst>
            <a:lin ang="18900000" scaled="1"/>
            <a:tileRect/>
          </a:gradFill>
          <a:ln>
            <a:noFill/>
          </a:ln>
        </p:spPr>
      </p:pic>
      <p:sp>
        <p:nvSpPr>
          <p:cNvPr id="7" name="Rectangle 6">
            <a:extLst>
              <a:ext uri="{FF2B5EF4-FFF2-40B4-BE49-F238E27FC236}">
                <a16:creationId xmlns:a16="http://schemas.microsoft.com/office/drawing/2014/main" id="{EE2271D5-2EEB-408F-890A-DC0D96D359AB}"/>
              </a:ext>
            </a:extLst>
          </p:cNvPr>
          <p:cNvSpPr/>
          <p:nvPr/>
        </p:nvSpPr>
        <p:spPr>
          <a:xfrm>
            <a:off x="0" y="1268760"/>
            <a:ext cx="12192000" cy="5602698"/>
          </a:xfrm>
          <a:prstGeom prst="rect">
            <a:avLst/>
          </a:prstGeom>
          <a:gradFill flip="none" rotWithShape="1">
            <a:gsLst>
              <a:gs pos="44641">
                <a:srgbClr val="E89265">
                  <a:alpha val="73000"/>
                </a:srgbClr>
              </a:gs>
              <a:gs pos="26000">
                <a:srgbClr val="EBAE65">
                  <a:alpha val="41000"/>
                </a:srgbClr>
              </a:gs>
              <a:gs pos="65162">
                <a:srgbClr val="E47465">
                  <a:alpha val="79000"/>
                </a:srgbClr>
              </a:gs>
              <a:gs pos="87000">
                <a:srgbClr val="E05365">
                  <a:alpha val="59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F18D6A4B-197F-4A27-9116-48342ACC8CB7}"/>
              </a:ext>
            </a:extLst>
          </p:cNvPr>
          <p:cNvSpPr/>
          <p:nvPr/>
        </p:nvSpPr>
        <p:spPr>
          <a:xfrm>
            <a:off x="0" y="-13458"/>
            <a:ext cx="12192000" cy="1903258"/>
          </a:xfrm>
          <a:prstGeom prst="rect">
            <a:avLst/>
          </a:prstGeom>
          <a:solidFill>
            <a:srgbClr val="FFFCF3"/>
          </a:solidFill>
          <a:ln w="9525" cap="flat">
            <a:noFill/>
            <a:prstDash val="solid"/>
            <a:miter/>
          </a:ln>
        </p:spPr>
        <p:txBody>
          <a:bodyPr rtlCol="0" anchor="ctr"/>
          <a:lstStyle/>
          <a:p>
            <a:endParaRPr lang="en-US">
              <a:solidFill>
                <a:schemeClr val="tx1"/>
              </a:solidFill>
            </a:endParaRPr>
          </a:p>
        </p:txBody>
      </p:sp>
      <p:sp>
        <p:nvSpPr>
          <p:cNvPr id="21" name="TextBox 20">
            <a:extLst>
              <a:ext uri="{FF2B5EF4-FFF2-40B4-BE49-F238E27FC236}">
                <a16:creationId xmlns:a16="http://schemas.microsoft.com/office/drawing/2014/main" id="{BB88A4A9-F001-4E1F-BE53-1EC7D4843117}"/>
              </a:ext>
            </a:extLst>
          </p:cNvPr>
          <p:cNvSpPr txBox="1"/>
          <p:nvPr/>
        </p:nvSpPr>
        <p:spPr>
          <a:xfrm>
            <a:off x="469419" y="338007"/>
            <a:ext cx="10363118" cy="800219"/>
          </a:xfrm>
          <a:prstGeom prst="rect">
            <a:avLst/>
          </a:prstGeom>
          <a:noFill/>
        </p:spPr>
        <p:txBody>
          <a:bodyPr wrap="square" rtlCol="0">
            <a:spAutoFit/>
          </a:bodyPr>
          <a:lstStyle>
            <a:defPPr>
              <a:defRPr lang="en-US"/>
            </a:defPPr>
            <a:lvl1pPr>
              <a:defRPr sz="1600" b="1" i="1">
                <a:solidFill>
                  <a:srgbClr val="002060"/>
                </a:solidFill>
                <a:effectLst/>
                <a:latin typeface="Helvetica Neue" panose="02000503000000020004" pitchFamily="2"/>
                <a:ea typeface="Calibri" panose="020F0502020204030204" pitchFamily="34" charset="0"/>
              </a:defRPr>
            </a:lvl1pPr>
          </a:lstStyle>
          <a:p>
            <a:r>
              <a:rPr lang="en-US" sz="1800" b="0" i="0" dirty="0">
                <a:solidFill>
                  <a:srgbClr val="001848"/>
                </a:solidFill>
                <a:latin typeface="Helvetica" pitchFamily="2" charset="0"/>
              </a:rPr>
              <a:t>Some affirmation examples will be shown on screen. Identify the correct affirmation by clicking the “YES” and “NO” buttons provided below.</a:t>
            </a:r>
            <a:endParaRPr lang="en-US" sz="1050" b="0" i="0" dirty="0">
              <a:solidFill>
                <a:srgbClr val="001848"/>
              </a:solidFill>
              <a:latin typeface="Helvetica" pitchFamily="2" charset="0"/>
            </a:endParaRPr>
          </a:p>
          <a:p>
            <a:endParaRPr lang="en-US" sz="1000" b="0" i="0" dirty="0">
              <a:solidFill>
                <a:srgbClr val="001848"/>
              </a:solidFill>
              <a:latin typeface="Helvetica" pitchFamily="2" charset="0"/>
            </a:endParaRPr>
          </a:p>
        </p:txBody>
      </p:sp>
      <p:sp>
        <p:nvSpPr>
          <p:cNvPr id="64" name="TextBox 63">
            <a:extLst>
              <a:ext uri="{FF2B5EF4-FFF2-40B4-BE49-F238E27FC236}">
                <a16:creationId xmlns:a16="http://schemas.microsoft.com/office/drawing/2014/main" id="{18334A11-C91E-463B-9AFA-96ED707FA842}"/>
              </a:ext>
            </a:extLst>
          </p:cNvPr>
          <p:cNvSpPr txBox="1"/>
          <p:nvPr/>
        </p:nvSpPr>
        <p:spPr>
          <a:xfrm>
            <a:off x="10588676" y="-1174581"/>
            <a:ext cx="1603324" cy="3154710"/>
          </a:xfrm>
          <a:prstGeom prst="rect">
            <a:avLst/>
          </a:prstGeom>
          <a:noFill/>
        </p:spPr>
        <p:txBody>
          <a:bodyPr wrap="none" rtlCol="0">
            <a:spAutoFit/>
          </a:bodyPr>
          <a:lstStyle/>
          <a:p>
            <a:r>
              <a:rPr lang="en-US" sz="19900" dirty="0">
                <a:solidFill>
                  <a:srgbClr val="ECCC9E">
                    <a:alpha val="63000"/>
                  </a:srgbClr>
                </a:solidFill>
                <a:latin typeface="Helvetica LT Std Cond Blk" panose="020B0806030502050204" pitchFamily="34" charset="0"/>
              </a:rPr>
              <a:t>Q</a:t>
            </a:r>
          </a:p>
        </p:txBody>
      </p:sp>
      <p:pic>
        <p:nvPicPr>
          <p:cNvPr id="4" name="Graphic 3" descr="Badge Tick1 with solid fill">
            <a:extLst>
              <a:ext uri="{FF2B5EF4-FFF2-40B4-BE49-F238E27FC236}">
                <a16:creationId xmlns:a16="http://schemas.microsoft.com/office/drawing/2014/main" id="{13DF28E5-EC9D-F059-0365-E2CFD1513F0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23321" y="5414308"/>
            <a:ext cx="1141968" cy="1141968"/>
          </a:xfrm>
          <a:prstGeom prst="rect">
            <a:avLst/>
          </a:prstGeom>
        </p:spPr>
      </p:pic>
      <p:pic>
        <p:nvPicPr>
          <p:cNvPr id="11" name="Graphic 10" descr="Badge Cross with solid fill">
            <a:extLst>
              <a:ext uri="{FF2B5EF4-FFF2-40B4-BE49-F238E27FC236}">
                <a16:creationId xmlns:a16="http://schemas.microsoft.com/office/drawing/2014/main" id="{F7E39357-37B7-8653-603C-3B99C227ACE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31946" y="5342851"/>
            <a:ext cx="1213425" cy="1213425"/>
          </a:xfrm>
          <a:prstGeom prst="rect">
            <a:avLst/>
          </a:prstGeom>
        </p:spPr>
      </p:pic>
      <p:sp>
        <p:nvSpPr>
          <p:cNvPr id="3" name="Rectangle: Rounded Corners 2">
            <a:extLst>
              <a:ext uri="{FF2B5EF4-FFF2-40B4-BE49-F238E27FC236}">
                <a16:creationId xmlns:a16="http://schemas.microsoft.com/office/drawing/2014/main" id="{4EB4339F-ACC0-73A4-DD88-6A09621ADD89}"/>
              </a:ext>
            </a:extLst>
          </p:cNvPr>
          <p:cNvSpPr/>
          <p:nvPr/>
        </p:nvSpPr>
        <p:spPr>
          <a:xfrm>
            <a:off x="1235460" y="3111455"/>
            <a:ext cx="9721080" cy="1325242"/>
          </a:xfrm>
          <a:prstGeom prst="roundRect">
            <a:avLst/>
          </a:prstGeom>
          <a:solidFill>
            <a:srgbClr val="002060"/>
          </a:solidFill>
          <a:ln w="6350">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Helvetica Neue" panose="02000503000000020004" pitchFamily="2"/>
            </a:endParaRPr>
          </a:p>
        </p:txBody>
      </p:sp>
      <p:sp>
        <p:nvSpPr>
          <p:cNvPr id="5" name="TextBox 4">
            <a:extLst>
              <a:ext uri="{FF2B5EF4-FFF2-40B4-BE49-F238E27FC236}">
                <a16:creationId xmlns:a16="http://schemas.microsoft.com/office/drawing/2014/main" id="{791C4334-9332-AA10-0897-1721719D3E00}"/>
              </a:ext>
            </a:extLst>
          </p:cNvPr>
          <p:cNvSpPr txBox="1"/>
          <p:nvPr/>
        </p:nvSpPr>
        <p:spPr>
          <a:xfrm>
            <a:off x="1515437" y="3105834"/>
            <a:ext cx="9161125" cy="1200329"/>
          </a:xfrm>
          <a:prstGeom prst="rect">
            <a:avLst/>
          </a:prstGeom>
          <a:noFill/>
          <a:ln>
            <a:noFill/>
          </a:ln>
        </p:spPr>
        <p:txBody>
          <a:bodyPr wrap="square" rtlCol="0">
            <a:spAutoFit/>
          </a:bodyPr>
          <a:lstStyle/>
          <a:p>
            <a:pPr algn="ctr"/>
            <a:r>
              <a:rPr lang="en-US" sz="3600" b="0" i="0" dirty="0">
                <a:solidFill>
                  <a:schemeClr val="bg1"/>
                </a:solidFill>
                <a:effectLst/>
              </a:rPr>
              <a:t>Congratulations!</a:t>
            </a:r>
          </a:p>
          <a:p>
            <a:pPr algn="ctr"/>
            <a:r>
              <a:rPr lang="en-US" sz="3600" dirty="0">
                <a:solidFill>
                  <a:schemeClr val="bg1"/>
                </a:solidFill>
              </a:rPr>
              <a:t>You scored 10 points.</a:t>
            </a:r>
          </a:p>
        </p:txBody>
      </p:sp>
      <p:pic>
        <p:nvPicPr>
          <p:cNvPr id="6" name="Graphic 5" descr="Rating 3 Star outline">
            <a:extLst>
              <a:ext uri="{FF2B5EF4-FFF2-40B4-BE49-F238E27FC236}">
                <a16:creationId xmlns:a16="http://schemas.microsoft.com/office/drawing/2014/main" id="{86410B9A-CB07-1865-4422-8713B6A06A6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50889" y="3260491"/>
            <a:ext cx="914400" cy="914400"/>
          </a:xfrm>
          <a:prstGeom prst="rect">
            <a:avLst/>
          </a:prstGeom>
        </p:spPr>
      </p:pic>
      <p:pic>
        <p:nvPicPr>
          <p:cNvPr id="8" name="Graphic 7" descr="Rating 3 Star outline">
            <a:extLst>
              <a:ext uri="{FF2B5EF4-FFF2-40B4-BE49-F238E27FC236}">
                <a16:creationId xmlns:a16="http://schemas.microsoft.com/office/drawing/2014/main" id="{E090B66C-166E-8F99-FBD5-4C4D4DD9CF5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96501" y="3282020"/>
            <a:ext cx="914400" cy="914400"/>
          </a:xfrm>
          <a:prstGeom prst="rect">
            <a:avLst/>
          </a:prstGeom>
        </p:spPr>
      </p:pic>
      <p:pic>
        <p:nvPicPr>
          <p:cNvPr id="9" name="Graphic 8" descr="Rating 3 Star outline">
            <a:extLst>
              <a:ext uri="{FF2B5EF4-FFF2-40B4-BE49-F238E27FC236}">
                <a16:creationId xmlns:a16="http://schemas.microsoft.com/office/drawing/2014/main" id="{BCC46E73-5E09-50C8-D4F1-1E595C8778D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031823" y="3280453"/>
            <a:ext cx="914400" cy="914400"/>
          </a:xfrm>
          <a:prstGeom prst="rect">
            <a:avLst/>
          </a:prstGeom>
        </p:spPr>
      </p:pic>
      <p:pic>
        <p:nvPicPr>
          <p:cNvPr id="10" name="Graphic 9" descr="Rating 3 Star outline">
            <a:extLst>
              <a:ext uri="{FF2B5EF4-FFF2-40B4-BE49-F238E27FC236}">
                <a16:creationId xmlns:a16="http://schemas.microsoft.com/office/drawing/2014/main" id="{ECAB86E6-CEDC-5A32-057F-2E376C15C21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106753" y="3272261"/>
            <a:ext cx="914400" cy="914400"/>
          </a:xfrm>
          <a:prstGeom prst="rect">
            <a:avLst/>
          </a:prstGeom>
        </p:spPr>
      </p:pic>
    </p:spTree>
    <p:custDataLst>
      <p:tags r:id="rId1"/>
    </p:custDataLst>
    <p:extLst>
      <p:ext uri="{BB962C8B-B14F-4D97-AF65-F5344CB8AC3E}">
        <p14:creationId xmlns:p14="http://schemas.microsoft.com/office/powerpoint/2010/main" val="40411183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2EA7524-71A9-425B-BAE1-D0E287703E10}"/>
              </a:ext>
            </a:extLst>
          </p:cNvPr>
          <p:cNvPicPr>
            <a:picLocks noChangeAspect="1"/>
          </p:cNvPicPr>
          <p:nvPr/>
        </p:nvPicPr>
        <p:blipFill>
          <a:blip r:embed="rId4">
            <a:alphaModFix/>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a:off x="0" y="548680"/>
            <a:ext cx="12192000" cy="6858000"/>
          </a:xfrm>
          <a:prstGeom prst="rect">
            <a:avLst/>
          </a:prstGeom>
          <a:effectLst/>
        </p:spPr>
      </p:pic>
      <p:sp>
        <p:nvSpPr>
          <p:cNvPr id="17" name="Rectangle 16">
            <a:extLst>
              <a:ext uri="{FF2B5EF4-FFF2-40B4-BE49-F238E27FC236}">
                <a16:creationId xmlns:a16="http://schemas.microsoft.com/office/drawing/2014/main" id="{648319A0-C4B1-47D3-866F-733E119313F2}"/>
              </a:ext>
            </a:extLst>
          </p:cNvPr>
          <p:cNvSpPr/>
          <p:nvPr/>
        </p:nvSpPr>
        <p:spPr>
          <a:xfrm>
            <a:off x="0" y="-243408"/>
            <a:ext cx="12192000" cy="7114866"/>
          </a:xfrm>
          <a:prstGeom prst="rect">
            <a:avLst/>
          </a:prstGeom>
          <a:gradFill flip="none" rotWithShape="1">
            <a:gsLst>
              <a:gs pos="33000">
                <a:srgbClr val="E89265">
                  <a:alpha val="66000"/>
                </a:srgbClr>
              </a:gs>
              <a:gs pos="0">
                <a:srgbClr val="EBAE65">
                  <a:alpha val="80000"/>
                </a:srgbClr>
              </a:gs>
              <a:gs pos="66000">
                <a:srgbClr val="E47465">
                  <a:alpha val="83000"/>
                </a:srgbClr>
              </a:gs>
              <a:gs pos="100000">
                <a:srgbClr val="E05365">
                  <a:alpha val="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Graphic 7">
            <a:extLst>
              <a:ext uri="{FF2B5EF4-FFF2-40B4-BE49-F238E27FC236}">
                <a16:creationId xmlns:a16="http://schemas.microsoft.com/office/drawing/2014/main" id="{9F69625F-12EC-444D-95D0-B323C3DE5EB0}"/>
              </a:ext>
            </a:extLst>
          </p:cNvPr>
          <p:cNvSpPr/>
          <p:nvPr/>
        </p:nvSpPr>
        <p:spPr>
          <a:xfrm rot="10800000" flipH="1">
            <a:off x="-4300159" y="-587213"/>
            <a:ext cx="11590020" cy="3381514"/>
          </a:xfrm>
          <a:custGeom>
            <a:avLst/>
            <a:gdLst>
              <a:gd name="connsiteX0" fmla="*/ 18 w 11590020"/>
              <a:gd name="connsiteY0" fmla="*/ 14057 h 3381514"/>
              <a:gd name="connsiteX1" fmla="*/ 2203722 w 11590020"/>
              <a:gd name="connsiteY1" fmla="*/ 404582 h 3381514"/>
              <a:gd name="connsiteX2" fmla="*/ 4971210 w 11590020"/>
              <a:gd name="connsiteY2" fmla="*/ 1791708 h 3381514"/>
              <a:gd name="connsiteX3" fmla="*/ 8079027 w 11590020"/>
              <a:gd name="connsiteY3" fmla="*/ 1367846 h 3381514"/>
              <a:gd name="connsiteX4" fmla="*/ 10099851 w 11590020"/>
              <a:gd name="connsiteY4" fmla="*/ 2032977 h 3381514"/>
              <a:gd name="connsiteX5" fmla="*/ 11590038 w 11590020"/>
              <a:gd name="connsiteY5" fmla="*/ 3381145 h 3381514"/>
              <a:gd name="connsiteX6" fmla="*/ 143559 w 11590020"/>
              <a:gd name="connsiteY6" fmla="*/ 3381145 h 338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90020" h="3381514">
                <a:moveTo>
                  <a:pt x="18" y="14057"/>
                </a:moveTo>
                <a:cubicBezTo>
                  <a:pt x="760017" y="-47855"/>
                  <a:pt x="1542115" y="90829"/>
                  <a:pt x="2203722" y="404582"/>
                </a:cubicBezTo>
                <a:cubicBezTo>
                  <a:pt x="3148983" y="853305"/>
                  <a:pt x="3892218" y="1658454"/>
                  <a:pt x="4971210" y="1791708"/>
                </a:cubicBezTo>
                <a:cubicBezTo>
                  <a:pt x="6016579" y="1920867"/>
                  <a:pt x="7021943" y="1365274"/>
                  <a:pt x="8079027" y="1367846"/>
                </a:cubicBezTo>
                <a:cubicBezTo>
                  <a:pt x="8818644" y="1369655"/>
                  <a:pt x="9525399" y="1649214"/>
                  <a:pt x="10099851" y="2032977"/>
                </a:cubicBezTo>
                <a:cubicBezTo>
                  <a:pt x="10674304" y="2416739"/>
                  <a:pt x="11134742" y="2901085"/>
                  <a:pt x="11590038" y="3381145"/>
                </a:cubicBezTo>
                <a:lnTo>
                  <a:pt x="143559" y="3381145"/>
                </a:lnTo>
                <a:close/>
              </a:path>
            </a:pathLst>
          </a:custGeom>
          <a:solidFill>
            <a:schemeClr val="bg1">
              <a:alpha val="16000"/>
            </a:schemeClr>
          </a:solidFill>
          <a:ln w="9525" cap="flat">
            <a:noFill/>
            <a:prstDash val="solid"/>
            <a:miter/>
          </a:ln>
        </p:spPr>
        <p:txBody>
          <a:bodyPr rtlCol="0" anchor="ctr"/>
          <a:lstStyle/>
          <a:p>
            <a:endParaRPr lang="en-US"/>
          </a:p>
        </p:txBody>
      </p:sp>
      <p:sp>
        <p:nvSpPr>
          <p:cNvPr id="11" name="Google Shape;136;p3">
            <a:extLst>
              <a:ext uri="{FF2B5EF4-FFF2-40B4-BE49-F238E27FC236}">
                <a16:creationId xmlns:a16="http://schemas.microsoft.com/office/drawing/2014/main" id="{08A7BF71-5B11-446F-A38D-1073428CCC99}"/>
              </a:ext>
            </a:extLst>
          </p:cNvPr>
          <p:cNvSpPr txBox="1"/>
          <p:nvPr/>
        </p:nvSpPr>
        <p:spPr>
          <a:xfrm>
            <a:off x="6528048" y="3107899"/>
            <a:ext cx="5368869" cy="1569620"/>
          </a:xfrm>
          <a:prstGeom prst="rect">
            <a:avLst/>
          </a:prstGeom>
          <a:noFill/>
          <a:ln>
            <a:noFill/>
          </a:ln>
        </p:spPr>
        <p:txBody>
          <a:bodyPr spcFirstLastPara="1" wrap="square" lIns="91425" tIns="45700" rIns="91425" bIns="45700" anchor="t" anchorCtr="0">
            <a:spAutoFit/>
          </a:bodyPr>
          <a:lstStyle>
            <a:defPPr>
              <a:defRPr lang="en-US"/>
            </a:defPPr>
            <a:lvl1pPr marR="0" lvl="0" indent="0">
              <a:spcBef>
                <a:spcPts val="0"/>
              </a:spcBef>
              <a:spcAft>
                <a:spcPts val="0"/>
              </a:spcAft>
              <a:buNone/>
              <a:defRPr sz="4000">
                <a:solidFill>
                  <a:srgbClr val="002060"/>
                </a:solidFill>
                <a:latin typeface="Helvetica" pitchFamily="2" charset="0"/>
                <a:ea typeface="Helvetica Neue"/>
                <a:cs typeface="Helvetica Neue"/>
              </a:defRPr>
            </a:lvl1pPr>
          </a:lstStyle>
          <a:p>
            <a:r>
              <a:rPr lang="en-US" sz="4800" dirty="0">
                <a:solidFill>
                  <a:schemeClr val="bg1">
                    <a:lumMod val="95000"/>
                  </a:schemeClr>
                </a:solidFill>
                <a:latin typeface="Helvetica LT Std Cond Blk" panose="020B0806030502050204" pitchFamily="34" charset="0"/>
                <a:sym typeface="Helvetica Neue"/>
              </a:rPr>
              <a:t>You’ve completed the module.</a:t>
            </a:r>
          </a:p>
        </p:txBody>
      </p:sp>
      <p:sp>
        <p:nvSpPr>
          <p:cNvPr id="19" name="Google Shape;136;p3">
            <a:extLst>
              <a:ext uri="{FF2B5EF4-FFF2-40B4-BE49-F238E27FC236}">
                <a16:creationId xmlns:a16="http://schemas.microsoft.com/office/drawing/2014/main" id="{DDFF7292-8AC7-49CF-9B80-344C6BCAC409}"/>
              </a:ext>
            </a:extLst>
          </p:cNvPr>
          <p:cNvSpPr txBox="1"/>
          <p:nvPr/>
        </p:nvSpPr>
        <p:spPr>
          <a:xfrm>
            <a:off x="6528048" y="1754576"/>
            <a:ext cx="6737021" cy="1446509"/>
          </a:xfrm>
          <a:prstGeom prst="rect">
            <a:avLst/>
          </a:prstGeom>
          <a:noFill/>
          <a:ln>
            <a:noFill/>
          </a:ln>
          <a:effectLst>
            <a:outerShdw blurRad="50800" dist="38100" dir="2700000" algn="tl" rotWithShape="0">
              <a:srgbClr val="002060">
                <a:alpha val="40000"/>
              </a:srgbClr>
            </a:outerShdw>
          </a:effectLst>
        </p:spPr>
        <p:txBody>
          <a:bodyPr spcFirstLastPara="1" wrap="square" lIns="91425" tIns="45700" rIns="91425" bIns="45700" anchor="t" anchorCtr="0">
            <a:spAutoFit/>
          </a:bodyPr>
          <a:lstStyle>
            <a:defPPr>
              <a:defRPr lang="en-US"/>
            </a:defPPr>
            <a:lvl1pPr marR="0" lvl="0" indent="0">
              <a:spcBef>
                <a:spcPts val="0"/>
              </a:spcBef>
              <a:spcAft>
                <a:spcPts val="0"/>
              </a:spcAft>
              <a:buNone/>
              <a:defRPr sz="4000">
                <a:solidFill>
                  <a:srgbClr val="002060"/>
                </a:solidFill>
                <a:latin typeface="Helvetica" pitchFamily="2" charset="0"/>
                <a:ea typeface="Helvetica Neue"/>
                <a:cs typeface="Helvetica Neue"/>
              </a:defRPr>
            </a:lvl1pPr>
          </a:lstStyle>
          <a:p>
            <a:r>
              <a:rPr lang="en-US" sz="8800" dirty="0">
                <a:solidFill>
                  <a:schemeClr val="bg1"/>
                </a:solidFill>
                <a:latin typeface="Helvetica LT Std Cond Blk" panose="020B0806030502050204" pitchFamily="34" charset="0"/>
                <a:sym typeface="Helvetica Neue"/>
              </a:rPr>
              <a:t>Great!</a:t>
            </a:r>
            <a:endParaRPr lang="en-US" sz="15600" dirty="0">
              <a:solidFill>
                <a:schemeClr val="bg1"/>
              </a:solidFill>
              <a:latin typeface="Helvetica LT Std Cond Blk" panose="020B0806030502050204" pitchFamily="34" charset="0"/>
              <a:sym typeface="Helvetica Neue"/>
            </a:endParaRPr>
          </a:p>
        </p:txBody>
      </p:sp>
      <p:sp>
        <p:nvSpPr>
          <p:cNvPr id="2" name="Rectangle: Rounded Corners 1">
            <a:extLst>
              <a:ext uri="{FF2B5EF4-FFF2-40B4-BE49-F238E27FC236}">
                <a16:creationId xmlns:a16="http://schemas.microsoft.com/office/drawing/2014/main" id="{5A2D3C62-5109-49E0-B19A-4ADD500AB466}"/>
              </a:ext>
            </a:extLst>
          </p:cNvPr>
          <p:cNvSpPr/>
          <p:nvPr/>
        </p:nvSpPr>
        <p:spPr>
          <a:xfrm>
            <a:off x="459428" y="1692482"/>
            <a:ext cx="4104456" cy="417646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pic>
        <p:nvPicPr>
          <p:cNvPr id="4" name="Picture 3">
            <a:extLst>
              <a:ext uri="{FF2B5EF4-FFF2-40B4-BE49-F238E27FC236}">
                <a16:creationId xmlns:a16="http://schemas.microsoft.com/office/drawing/2014/main" id="{7E80CA12-371C-8447-2BA9-896187257A71}"/>
              </a:ext>
            </a:extLst>
          </p:cNvPr>
          <p:cNvPicPr>
            <a:picLocks noChangeAspect="1"/>
          </p:cNvPicPr>
          <p:nvPr/>
        </p:nvPicPr>
        <p:blipFill>
          <a:blip r:embed="rId5"/>
          <a:stretch>
            <a:fillRect/>
          </a:stretch>
        </p:blipFill>
        <p:spPr>
          <a:xfrm>
            <a:off x="780192" y="1990711"/>
            <a:ext cx="3462928" cy="3616051"/>
          </a:xfrm>
          <a:prstGeom prst="rect">
            <a:avLst/>
          </a:prstGeom>
        </p:spPr>
      </p:pic>
    </p:spTree>
    <p:custDataLst>
      <p:tags r:id="rId1"/>
    </p:custDataLst>
    <p:extLst>
      <p:ext uri="{BB962C8B-B14F-4D97-AF65-F5344CB8AC3E}">
        <p14:creationId xmlns:p14="http://schemas.microsoft.com/office/powerpoint/2010/main" val="2821988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
            <a:extLst>
              <a:ext uri="{FF2B5EF4-FFF2-40B4-BE49-F238E27FC236}">
                <a16:creationId xmlns:a16="http://schemas.microsoft.com/office/drawing/2014/main" id="{B36F860A-1FE0-23E0-CA9C-5C5B5E2633A1}"/>
              </a:ext>
            </a:extLst>
          </p:cNvPr>
          <p:cNvSpPr/>
          <p:nvPr/>
        </p:nvSpPr>
        <p:spPr>
          <a:xfrm>
            <a:off x="-1016" y="0"/>
            <a:ext cx="12193016" cy="6858000"/>
          </a:xfrm>
          <a:prstGeom prst="roundRect">
            <a:avLst>
              <a:gd name="adj" fmla="val 0"/>
            </a:avLst>
          </a:prstGeom>
          <a:gradFill flip="none" rotWithShape="1">
            <a:gsLst>
              <a:gs pos="44641">
                <a:srgbClr val="E89265">
                  <a:alpha val="72000"/>
                </a:srgbClr>
              </a:gs>
              <a:gs pos="26000">
                <a:srgbClr val="EBAE65">
                  <a:alpha val="82000"/>
                </a:srgbClr>
              </a:gs>
              <a:gs pos="65162">
                <a:srgbClr val="E47465">
                  <a:alpha val="51000"/>
                </a:srgbClr>
              </a:gs>
              <a:gs pos="87000">
                <a:srgbClr val="E05365">
                  <a:alpha val="38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7C4CC373-3168-9541-EC7E-01476F39F5BE}"/>
              </a:ext>
            </a:extLst>
          </p:cNvPr>
          <p:cNvSpPr/>
          <p:nvPr/>
        </p:nvSpPr>
        <p:spPr>
          <a:xfrm>
            <a:off x="2661080" y="142916"/>
            <a:ext cx="6675280" cy="935668"/>
          </a:xfrm>
          <a:prstGeom prst="roundRect">
            <a:avLst>
              <a:gd name="adj" fmla="val 50000"/>
            </a:avLst>
          </a:prstGeom>
          <a:solidFill>
            <a:schemeClr val="bg1"/>
          </a:solidFill>
          <a:ln>
            <a:solidFill>
              <a:srgbClr val="581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3200" dirty="0"/>
          </a:p>
        </p:txBody>
      </p:sp>
      <p:sp>
        <p:nvSpPr>
          <p:cNvPr id="10" name="Google Shape;121;p4">
            <a:extLst>
              <a:ext uri="{FF2B5EF4-FFF2-40B4-BE49-F238E27FC236}">
                <a16:creationId xmlns:a16="http://schemas.microsoft.com/office/drawing/2014/main" id="{76F609AB-0507-D071-0B8E-809035581DFA}"/>
              </a:ext>
            </a:extLst>
          </p:cNvPr>
          <p:cNvSpPr txBox="1"/>
          <p:nvPr/>
        </p:nvSpPr>
        <p:spPr>
          <a:xfrm>
            <a:off x="2957482" y="305950"/>
            <a:ext cx="6264696" cy="609600"/>
          </a:xfrm>
          <a:prstGeom prst="rect">
            <a:avLst/>
          </a:prstGeom>
          <a:noFill/>
          <a:ln>
            <a:noFill/>
          </a:ln>
        </p:spPr>
        <p:txBody>
          <a:bodyPr spcFirstLastPara="1" wrap="square" lIns="116350" tIns="58175" rIns="116350" bIns="58175" anchor="ctr" anchorCtr="0">
            <a:noAutofit/>
          </a:bodyPr>
          <a:lstStyle/>
          <a:p>
            <a:pPr marR="0" lvl="0" indent="0" algn="ctr" rtl="0">
              <a:spcBef>
                <a:spcPts val="0"/>
              </a:spcBef>
              <a:spcAft>
                <a:spcPts val="0"/>
              </a:spcAft>
              <a:buNone/>
            </a:pPr>
            <a:r>
              <a:rPr lang="en-US" sz="3200" b="1" dirty="0">
                <a:solidFill>
                  <a:srgbClr val="002060"/>
                </a:solidFill>
                <a:latin typeface="Helvetica LT Std Cond Blk" panose="020B0806030502050204" pitchFamily="34" charset="0"/>
                <a:ea typeface="Corbel"/>
                <a:cs typeface="Corbel"/>
                <a:sym typeface="Corbel"/>
              </a:rPr>
              <a:t>Self-Awareness</a:t>
            </a:r>
          </a:p>
        </p:txBody>
      </p:sp>
      <p:sp>
        <p:nvSpPr>
          <p:cNvPr id="12" name="Rectangle: Rounded Corners 11">
            <a:extLst>
              <a:ext uri="{FF2B5EF4-FFF2-40B4-BE49-F238E27FC236}">
                <a16:creationId xmlns:a16="http://schemas.microsoft.com/office/drawing/2014/main" id="{41FB119E-3CF1-7E17-086F-69743F765E26}"/>
              </a:ext>
            </a:extLst>
          </p:cNvPr>
          <p:cNvSpPr/>
          <p:nvPr/>
        </p:nvSpPr>
        <p:spPr>
          <a:xfrm>
            <a:off x="287800" y="1772048"/>
            <a:ext cx="11616400" cy="4105224"/>
          </a:xfrm>
          <a:prstGeom prst="roundRect">
            <a:avLst>
              <a:gd name="adj" fmla="val 14664"/>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3200" dirty="0"/>
          </a:p>
        </p:txBody>
      </p:sp>
      <p:sp>
        <p:nvSpPr>
          <p:cNvPr id="14" name="TextBox 13">
            <a:extLst>
              <a:ext uri="{FF2B5EF4-FFF2-40B4-BE49-F238E27FC236}">
                <a16:creationId xmlns:a16="http://schemas.microsoft.com/office/drawing/2014/main" id="{32804FE6-15A0-CE47-6408-D68C780CC09F}"/>
              </a:ext>
            </a:extLst>
          </p:cNvPr>
          <p:cNvSpPr txBox="1"/>
          <p:nvPr/>
        </p:nvSpPr>
        <p:spPr>
          <a:xfrm>
            <a:off x="458183" y="2525891"/>
            <a:ext cx="5491699" cy="2308324"/>
          </a:xfrm>
          <a:prstGeom prst="rect">
            <a:avLst/>
          </a:prstGeom>
          <a:noFill/>
        </p:spPr>
        <p:txBody>
          <a:bodyPr wrap="square" rtlCol="0">
            <a:spAutoFit/>
          </a:bodyPr>
          <a:lstStyle/>
          <a:p>
            <a:r>
              <a:rPr lang="en-US" sz="2400" dirty="0">
                <a:solidFill>
                  <a:schemeClr val="bg1"/>
                </a:solidFill>
              </a:rPr>
              <a:t>The first step is becoming aware of the negative or limiting beliefs and thought</a:t>
            </a:r>
          </a:p>
          <a:p>
            <a:r>
              <a:rPr lang="en-US" sz="2400" dirty="0">
                <a:solidFill>
                  <a:schemeClr val="bg1"/>
                </a:solidFill>
              </a:rPr>
              <a:t>patterns you want to change. This requires self-reflection and introspection. You can use journaling to help identify these beliefs and thought patterns.</a:t>
            </a:r>
            <a:endParaRPr lang="en-UG" sz="2400" dirty="0">
              <a:solidFill>
                <a:schemeClr val="bg1"/>
              </a:solidFill>
            </a:endParaRPr>
          </a:p>
        </p:txBody>
      </p:sp>
      <p:sp>
        <p:nvSpPr>
          <p:cNvPr id="4" name="Rectangle: Rounded Corners 3">
            <a:extLst>
              <a:ext uri="{FF2B5EF4-FFF2-40B4-BE49-F238E27FC236}">
                <a16:creationId xmlns:a16="http://schemas.microsoft.com/office/drawing/2014/main" id="{F2D12533-8786-6AF5-9BB4-C25EE66B481F}"/>
              </a:ext>
            </a:extLst>
          </p:cNvPr>
          <p:cNvSpPr/>
          <p:nvPr/>
        </p:nvSpPr>
        <p:spPr>
          <a:xfrm>
            <a:off x="11064552"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&gt;</a:t>
            </a:r>
            <a:endParaRPr lang="en-UG" sz="3200" dirty="0"/>
          </a:p>
        </p:txBody>
      </p:sp>
      <p:sp>
        <p:nvSpPr>
          <p:cNvPr id="6" name="Rectangle: Rounded Corners 5">
            <a:extLst>
              <a:ext uri="{FF2B5EF4-FFF2-40B4-BE49-F238E27FC236}">
                <a16:creationId xmlns:a16="http://schemas.microsoft.com/office/drawing/2014/main" id="{7C9D2E55-8CB5-A00D-C37B-0F17CC2FD5EB}"/>
              </a:ext>
            </a:extLst>
          </p:cNvPr>
          <p:cNvSpPr/>
          <p:nvPr/>
        </p:nvSpPr>
        <p:spPr>
          <a:xfrm>
            <a:off x="287800"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&lt;</a:t>
            </a:r>
            <a:endParaRPr lang="en-UG" sz="3200" dirty="0"/>
          </a:p>
        </p:txBody>
      </p:sp>
      <p:sp>
        <p:nvSpPr>
          <p:cNvPr id="11" name="TextBox 10">
            <a:extLst>
              <a:ext uri="{FF2B5EF4-FFF2-40B4-BE49-F238E27FC236}">
                <a16:creationId xmlns:a16="http://schemas.microsoft.com/office/drawing/2014/main" id="{0747CD0C-7478-956D-CD32-180CCBA893D5}"/>
              </a:ext>
            </a:extLst>
          </p:cNvPr>
          <p:cNvSpPr txBox="1"/>
          <p:nvPr/>
        </p:nvSpPr>
        <p:spPr>
          <a:xfrm>
            <a:off x="191344" y="1279440"/>
            <a:ext cx="2880320" cy="369332"/>
          </a:xfrm>
          <a:prstGeom prst="rect">
            <a:avLst/>
          </a:prstGeom>
          <a:noFill/>
        </p:spPr>
        <p:txBody>
          <a:bodyPr wrap="square">
            <a:spAutoFit/>
          </a:bodyPr>
          <a:lstStyle/>
          <a:p>
            <a:pPr marL="0" lvl="0" indent="0" algn="l" rtl="0">
              <a:spcBef>
                <a:spcPts val="250"/>
              </a:spcBef>
              <a:spcAft>
                <a:spcPts val="0"/>
              </a:spcAft>
              <a:buNone/>
            </a:pPr>
            <a:r>
              <a:rPr lang="en-US" sz="1800" b="1" dirty="0">
                <a:solidFill>
                  <a:schemeClr val="tx1"/>
                </a:solidFill>
                <a:ea typeface="Calibri"/>
                <a:cs typeface="Calibri"/>
                <a:sym typeface="Calibri"/>
              </a:rPr>
              <a:t>Click &gt; icon to continue</a:t>
            </a:r>
          </a:p>
        </p:txBody>
      </p:sp>
      <p:pic>
        <p:nvPicPr>
          <p:cNvPr id="3" name="Picture 2">
            <a:extLst>
              <a:ext uri="{FF2B5EF4-FFF2-40B4-BE49-F238E27FC236}">
                <a16:creationId xmlns:a16="http://schemas.microsoft.com/office/drawing/2014/main" id="{6B64F6CB-9114-1C87-BD43-34AC72168563}"/>
              </a:ext>
            </a:extLst>
          </p:cNvPr>
          <p:cNvPicPr>
            <a:picLocks noChangeAspect="1"/>
          </p:cNvPicPr>
          <p:nvPr/>
        </p:nvPicPr>
        <p:blipFill>
          <a:blip r:embed="rId4"/>
          <a:stretch>
            <a:fillRect/>
          </a:stretch>
        </p:blipFill>
        <p:spPr>
          <a:xfrm>
            <a:off x="6120265" y="2005291"/>
            <a:ext cx="5302523" cy="3638737"/>
          </a:xfrm>
          <a:prstGeom prst="rect">
            <a:avLst/>
          </a:prstGeom>
        </p:spPr>
      </p:pic>
    </p:spTree>
    <p:custDataLst>
      <p:tags r:id="rId1"/>
    </p:custDataLst>
    <p:extLst>
      <p:ext uri="{BB962C8B-B14F-4D97-AF65-F5344CB8AC3E}">
        <p14:creationId xmlns:p14="http://schemas.microsoft.com/office/powerpoint/2010/main" val="3201025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
            <a:extLst>
              <a:ext uri="{FF2B5EF4-FFF2-40B4-BE49-F238E27FC236}">
                <a16:creationId xmlns:a16="http://schemas.microsoft.com/office/drawing/2014/main" id="{B36F860A-1FE0-23E0-CA9C-5C5B5E2633A1}"/>
              </a:ext>
            </a:extLst>
          </p:cNvPr>
          <p:cNvSpPr/>
          <p:nvPr/>
        </p:nvSpPr>
        <p:spPr>
          <a:xfrm>
            <a:off x="-1016" y="0"/>
            <a:ext cx="12193016" cy="6858000"/>
          </a:xfrm>
          <a:prstGeom prst="roundRect">
            <a:avLst>
              <a:gd name="adj" fmla="val 0"/>
            </a:avLst>
          </a:prstGeom>
          <a:gradFill flip="none" rotWithShape="1">
            <a:gsLst>
              <a:gs pos="44641">
                <a:srgbClr val="E89265">
                  <a:alpha val="72000"/>
                </a:srgbClr>
              </a:gs>
              <a:gs pos="26000">
                <a:srgbClr val="EBAE65">
                  <a:alpha val="82000"/>
                </a:srgbClr>
              </a:gs>
              <a:gs pos="65162">
                <a:srgbClr val="E47465">
                  <a:alpha val="51000"/>
                </a:srgbClr>
              </a:gs>
              <a:gs pos="87000">
                <a:srgbClr val="E05365">
                  <a:alpha val="38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7C4CC373-3168-9541-EC7E-01476F39F5BE}"/>
              </a:ext>
            </a:extLst>
          </p:cNvPr>
          <p:cNvSpPr/>
          <p:nvPr/>
        </p:nvSpPr>
        <p:spPr>
          <a:xfrm>
            <a:off x="2661080" y="142916"/>
            <a:ext cx="6675280" cy="935668"/>
          </a:xfrm>
          <a:prstGeom prst="roundRect">
            <a:avLst>
              <a:gd name="adj" fmla="val 50000"/>
            </a:avLst>
          </a:prstGeom>
          <a:solidFill>
            <a:schemeClr val="bg1"/>
          </a:solidFill>
          <a:ln>
            <a:solidFill>
              <a:srgbClr val="581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3200" dirty="0"/>
          </a:p>
        </p:txBody>
      </p:sp>
      <p:sp>
        <p:nvSpPr>
          <p:cNvPr id="10" name="Google Shape;121;p4">
            <a:extLst>
              <a:ext uri="{FF2B5EF4-FFF2-40B4-BE49-F238E27FC236}">
                <a16:creationId xmlns:a16="http://schemas.microsoft.com/office/drawing/2014/main" id="{76F609AB-0507-D071-0B8E-809035581DFA}"/>
              </a:ext>
            </a:extLst>
          </p:cNvPr>
          <p:cNvSpPr txBox="1"/>
          <p:nvPr/>
        </p:nvSpPr>
        <p:spPr>
          <a:xfrm>
            <a:off x="2957482" y="305950"/>
            <a:ext cx="6264696" cy="609600"/>
          </a:xfrm>
          <a:prstGeom prst="rect">
            <a:avLst/>
          </a:prstGeom>
          <a:noFill/>
          <a:ln>
            <a:noFill/>
          </a:ln>
        </p:spPr>
        <p:txBody>
          <a:bodyPr spcFirstLastPara="1" wrap="square" lIns="116350" tIns="58175" rIns="116350" bIns="58175" anchor="ctr" anchorCtr="0">
            <a:noAutofit/>
          </a:bodyPr>
          <a:lstStyle/>
          <a:p>
            <a:pPr marR="0" lvl="0" indent="0" algn="ctr" rtl="0">
              <a:spcBef>
                <a:spcPts val="0"/>
              </a:spcBef>
              <a:spcAft>
                <a:spcPts val="0"/>
              </a:spcAft>
              <a:buNone/>
            </a:pPr>
            <a:r>
              <a:rPr lang="en-US" sz="3200" b="1" dirty="0">
                <a:solidFill>
                  <a:srgbClr val="002060"/>
                </a:solidFill>
                <a:latin typeface="Helvetica LT Std Cond Blk" panose="020B0806030502050204" pitchFamily="34" charset="0"/>
                <a:ea typeface="Corbel"/>
                <a:cs typeface="Corbel"/>
                <a:sym typeface="Corbel"/>
              </a:rPr>
              <a:t>Set Clear Intentions</a:t>
            </a:r>
          </a:p>
        </p:txBody>
      </p:sp>
      <p:sp>
        <p:nvSpPr>
          <p:cNvPr id="12" name="Rectangle: Rounded Corners 11">
            <a:extLst>
              <a:ext uri="{FF2B5EF4-FFF2-40B4-BE49-F238E27FC236}">
                <a16:creationId xmlns:a16="http://schemas.microsoft.com/office/drawing/2014/main" id="{41FB119E-3CF1-7E17-086F-69743F765E26}"/>
              </a:ext>
            </a:extLst>
          </p:cNvPr>
          <p:cNvSpPr/>
          <p:nvPr/>
        </p:nvSpPr>
        <p:spPr>
          <a:xfrm>
            <a:off x="287800" y="1772048"/>
            <a:ext cx="11616400" cy="4105224"/>
          </a:xfrm>
          <a:prstGeom prst="roundRect">
            <a:avLst>
              <a:gd name="adj" fmla="val 14664"/>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3200" dirty="0"/>
          </a:p>
        </p:txBody>
      </p:sp>
      <p:sp>
        <p:nvSpPr>
          <p:cNvPr id="14" name="TextBox 13">
            <a:extLst>
              <a:ext uri="{FF2B5EF4-FFF2-40B4-BE49-F238E27FC236}">
                <a16:creationId xmlns:a16="http://schemas.microsoft.com/office/drawing/2014/main" id="{32804FE6-15A0-CE47-6408-D68C780CC09F}"/>
              </a:ext>
            </a:extLst>
          </p:cNvPr>
          <p:cNvSpPr txBox="1"/>
          <p:nvPr/>
        </p:nvSpPr>
        <p:spPr>
          <a:xfrm>
            <a:off x="665599" y="2687598"/>
            <a:ext cx="5302523" cy="1938992"/>
          </a:xfrm>
          <a:prstGeom prst="rect">
            <a:avLst/>
          </a:prstGeom>
          <a:noFill/>
        </p:spPr>
        <p:txBody>
          <a:bodyPr wrap="square" rtlCol="0">
            <a:spAutoFit/>
          </a:bodyPr>
          <a:lstStyle/>
          <a:p>
            <a:r>
              <a:rPr lang="en-US" sz="2400" dirty="0">
                <a:solidFill>
                  <a:schemeClr val="bg1"/>
                </a:solidFill>
              </a:rPr>
              <a:t>Clearly define what you want to achieve through subconscious reprogramming. Your goals should be specific, measurable, achievable, relevant, and time-bound (SMART goals).</a:t>
            </a:r>
            <a:endParaRPr lang="en-UG" sz="2400" dirty="0">
              <a:solidFill>
                <a:schemeClr val="bg1"/>
              </a:solidFill>
            </a:endParaRPr>
          </a:p>
        </p:txBody>
      </p:sp>
      <p:sp>
        <p:nvSpPr>
          <p:cNvPr id="4" name="Rectangle: Rounded Corners 3">
            <a:extLst>
              <a:ext uri="{FF2B5EF4-FFF2-40B4-BE49-F238E27FC236}">
                <a16:creationId xmlns:a16="http://schemas.microsoft.com/office/drawing/2014/main" id="{F2D12533-8786-6AF5-9BB4-C25EE66B481F}"/>
              </a:ext>
            </a:extLst>
          </p:cNvPr>
          <p:cNvSpPr/>
          <p:nvPr/>
        </p:nvSpPr>
        <p:spPr>
          <a:xfrm>
            <a:off x="11064552"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&gt;</a:t>
            </a:r>
            <a:endParaRPr lang="en-UG" sz="3200" dirty="0"/>
          </a:p>
        </p:txBody>
      </p:sp>
      <p:sp>
        <p:nvSpPr>
          <p:cNvPr id="6" name="Rectangle: Rounded Corners 5">
            <a:extLst>
              <a:ext uri="{FF2B5EF4-FFF2-40B4-BE49-F238E27FC236}">
                <a16:creationId xmlns:a16="http://schemas.microsoft.com/office/drawing/2014/main" id="{7C9D2E55-8CB5-A00D-C37B-0F17CC2FD5EB}"/>
              </a:ext>
            </a:extLst>
          </p:cNvPr>
          <p:cNvSpPr/>
          <p:nvPr/>
        </p:nvSpPr>
        <p:spPr>
          <a:xfrm>
            <a:off x="287800"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&lt;</a:t>
            </a:r>
            <a:endParaRPr lang="en-UG" sz="3200" dirty="0"/>
          </a:p>
        </p:txBody>
      </p:sp>
      <p:sp>
        <p:nvSpPr>
          <p:cNvPr id="11" name="TextBox 10">
            <a:extLst>
              <a:ext uri="{FF2B5EF4-FFF2-40B4-BE49-F238E27FC236}">
                <a16:creationId xmlns:a16="http://schemas.microsoft.com/office/drawing/2014/main" id="{0747CD0C-7478-956D-CD32-180CCBA893D5}"/>
              </a:ext>
            </a:extLst>
          </p:cNvPr>
          <p:cNvSpPr txBox="1"/>
          <p:nvPr/>
        </p:nvSpPr>
        <p:spPr>
          <a:xfrm>
            <a:off x="191344" y="1279440"/>
            <a:ext cx="2880320" cy="369332"/>
          </a:xfrm>
          <a:prstGeom prst="rect">
            <a:avLst/>
          </a:prstGeom>
          <a:noFill/>
        </p:spPr>
        <p:txBody>
          <a:bodyPr wrap="square">
            <a:spAutoFit/>
          </a:bodyPr>
          <a:lstStyle/>
          <a:p>
            <a:pPr marL="0" lvl="0" indent="0" algn="l" rtl="0">
              <a:spcBef>
                <a:spcPts val="250"/>
              </a:spcBef>
              <a:spcAft>
                <a:spcPts val="0"/>
              </a:spcAft>
              <a:buNone/>
            </a:pPr>
            <a:r>
              <a:rPr lang="en-US" sz="1800" b="1" dirty="0">
                <a:solidFill>
                  <a:schemeClr val="tx1"/>
                </a:solidFill>
                <a:ea typeface="Calibri"/>
                <a:cs typeface="Calibri"/>
                <a:sym typeface="Calibri"/>
              </a:rPr>
              <a:t>Click &gt; icon to continue</a:t>
            </a:r>
          </a:p>
        </p:txBody>
      </p:sp>
      <p:pic>
        <p:nvPicPr>
          <p:cNvPr id="13" name="Picture 12">
            <a:extLst>
              <a:ext uri="{FF2B5EF4-FFF2-40B4-BE49-F238E27FC236}">
                <a16:creationId xmlns:a16="http://schemas.microsoft.com/office/drawing/2014/main" id="{5F3CC825-2D93-A6AE-011D-B497EC6187FE}"/>
              </a:ext>
            </a:extLst>
          </p:cNvPr>
          <p:cNvPicPr>
            <a:picLocks noChangeAspect="1"/>
          </p:cNvPicPr>
          <p:nvPr/>
        </p:nvPicPr>
        <p:blipFill>
          <a:blip r:embed="rId4"/>
          <a:stretch>
            <a:fillRect/>
          </a:stretch>
        </p:blipFill>
        <p:spPr>
          <a:xfrm>
            <a:off x="6816080" y="2065832"/>
            <a:ext cx="4504546" cy="3555726"/>
          </a:xfrm>
          <a:prstGeom prst="rect">
            <a:avLst/>
          </a:prstGeom>
        </p:spPr>
      </p:pic>
    </p:spTree>
    <p:custDataLst>
      <p:tags r:id="rId1"/>
    </p:custDataLst>
    <p:extLst>
      <p:ext uri="{BB962C8B-B14F-4D97-AF65-F5344CB8AC3E}">
        <p14:creationId xmlns:p14="http://schemas.microsoft.com/office/powerpoint/2010/main" val="1407175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
            <a:extLst>
              <a:ext uri="{FF2B5EF4-FFF2-40B4-BE49-F238E27FC236}">
                <a16:creationId xmlns:a16="http://schemas.microsoft.com/office/drawing/2014/main" id="{B36F860A-1FE0-23E0-CA9C-5C5B5E2633A1}"/>
              </a:ext>
            </a:extLst>
          </p:cNvPr>
          <p:cNvSpPr/>
          <p:nvPr/>
        </p:nvSpPr>
        <p:spPr>
          <a:xfrm>
            <a:off x="-1016" y="0"/>
            <a:ext cx="12193016" cy="6858000"/>
          </a:xfrm>
          <a:prstGeom prst="roundRect">
            <a:avLst>
              <a:gd name="adj" fmla="val 0"/>
            </a:avLst>
          </a:prstGeom>
          <a:gradFill flip="none" rotWithShape="1">
            <a:gsLst>
              <a:gs pos="44641">
                <a:srgbClr val="E89265">
                  <a:alpha val="72000"/>
                </a:srgbClr>
              </a:gs>
              <a:gs pos="26000">
                <a:srgbClr val="EBAE65">
                  <a:alpha val="82000"/>
                </a:srgbClr>
              </a:gs>
              <a:gs pos="65162">
                <a:srgbClr val="E47465">
                  <a:alpha val="51000"/>
                </a:srgbClr>
              </a:gs>
              <a:gs pos="87000">
                <a:srgbClr val="E05365">
                  <a:alpha val="38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7C4CC373-3168-9541-EC7E-01476F39F5BE}"/>
              </a:ext>
            </a:extLst>
          </p:cNvPr>
          <p:cNvSpPr/>
          <p:nvPr/>
        </p:nvSpPr>
        <p:spPr>
          <a:xfrm>
            <a:off x="2661080" y="142916"/>
            <a:ext cx="6675280" cy="935668"/>
          </a:xfrm>
          <a:prstGeom prst="roundRect">
            <a:avLst>
              <a:gd name="adj" fmla="val 50000"/>
            </a:avLst>
          </a:prstGeom>
          <a:solidFill>
            <a:schemeClr val="bg1"/>
          </a:solidFill>
          <a:ln>
            <a:solidFill>
              <a:srgbClr val="581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3200" dirty="0"/>
          </a:p>
        </p:txBody>
      </p:sp>
      <p:sp>
        <p:nvSpPr>
          <p:cNvPr id="10" name="Google Shape;121;p4">
            <a:extLst>
              <a:ext uri="{FF2B5EF4-FFF2-40B4-BE49-F238E27FC236}">
                <a16:creationId xmlns:a16="http://schemas.microsoft.com/office/drawing/2014/main" id="{76F609AB-0507-D071-0B8E-809035581DFA}"/>
              </a:ext>
            </a:extLst>
          </p:cNvPr>
          <p:cNvSpPr txBox="1"/>
          <p:nvPr/>
        </p:nvSpPr>
        <p:spPr>
          <a:xfrm>
            <a:off x="2957482" y="305950"/>
            <a:ext cx="6264696" cy="609600"/>
          </a:xfrm>
          <a:prstGeom prst="rect">
            <a:avLst/>
          </a:prstGeom>
          <a:noFill/>
          <a:ln>
            <a:noFill/>
          </a:ln>
        </p:spPr>
        <p:txBody>
          <a:bodyPr spcFirstLastPara="1" wrap="square" lIns="116350" tIns="58175" rIns="116350" bIns="58175" anchor="ctr" anchorCtr="0">
            <a:noAutofit/>
          </a:bodyPr>
          <a:lstStyle/>
          <a:p>
            <a:pPr marR="0" lvl="0" indent="0" algn="ctr" rtl="0">
              <a:spcBef>
                <a:spcPts val="0"/>
              </a:spcBef>
              <a:spcAft>
                <a:spcPts val="0"/>
              </a:spcAft>
              <a:buNone/>
            </a:pPr>
            <a:r>
              <a:rPr lang="en-US" sz="3200" b="1" dirty="0">
                <a:solidFill>
                  <a:srgbClr val="002060"/>
                </a:solidFill>
                <a:latin typeface="Helvetica LT Std Cond Blk" panose="020B0806030502050204" pitchFamily="34" charset="0"/>
                <a:ea typeface="Corbel"/>
                <a:cs typeface="Corbel"/>
                <a:sym typeface="Corbel"/>
              </a:rPr>
              <a:t>Positive Affirmations</a:t>
            </a:r>
          </a:p>
        </p:txBody>
      </p:sp>
      <p:sp>
        <p:nvSpPr>
          <p:cNvPr id="12" name="Rectangle: Rounded Corners 11">
            <a:extLst>
              <a:ext uri="{FF2B5EF4-FFF2-40B4-BE49-F238E27FC236}">
                <a16:creationId xmlns:a16="http://schemas.microsoft.com/office/drawing/2014/main" id="{41FB119E-3CF1-7E17-086F-69743F765E26}"/>
              </a:ext>
            </a:extLst>
          </p:cNvPr>
          <p:cNvSpPr/>
          <p:nvPr/>
        </p:nvSpPr>
        <p:spPr>
          <a:xfrm>
            <a:off x="287800" y="1772048"/>
            <a:ext cx="11616400" cy="4105224"/>
          </a:xfrm>
          <a:prstGeom prst="roundRect">
            <a:avLst>
              <a:gd name="adj" fmla="val 14664"/>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sz="3200" dirty="0"/>
          </a:p>
        </p:txBody>
      </p:sp>
      <p:sp>
        <p:nvSpPr>
          <p:cNvPr id="14" name="TextBox 13">
            <a:extLst>
              <a:ext uri="{FF2B5EF4-FFF2-40B4-BE49-F238E27FC236}">
                <a16:creationId xmlns:a16="http://schemas.microsoft.com/office/drawing/2014/main" id="{32804FE6-15A0-CE47-6408-D68C780CC09F}"/>
              </a:ext>
            </a:extLst>
          </p:cNvPr>
          <p:cNvSpPr txBox="1"/>
          <p:nvPr/>
        </p:nvSpPr>
        <p:spPr>
          <a:xfrm>
            <a:off x="650958" y="2162240"/>
            <a:ext cx="5302523" cy="3046988"/>
          </a:xfrm>
          <a:prstGeom prst="rect">
            <a:avLst/>
          </a:prstGeom>
          <a:noFill/>
        </p:spPr>
        <p:txBody>
          <a:bodyPr wrap="square" rtlCol="0">
            <a:spAutoFit/>
          </a:bodyPr>
          <a:lstStyle/>
          <a:p>
            <a:r>
              <a:rPr lang="en-US" sz="2400" dirty="0">
                <a:solidFill>
                  <a:schemeClr val="bg1"/>
                </a:solidFill>
              </a:rPr>
              <a:t>Create positive affirmations that counteract your negative beliefs.</a:t>
            </a:r>
          </a:p>
          <a:p>
            <a:r>
              <a:rPr lang="en-US" sz="2400" dirty="0">
                <a:solidFill>
                  <a:schemeClr val="bg1"/>
                </a:solidFill>
              </a:rPr>
              <a:t>Affirmations are positive statements that you repeat to yourself regularly. They should be in the present tense and reflect the desired state of your subconscious mind. For example, I am</a:t>
            </a:r>
          </a:p>
          <a:p>
            <a:r>
              <a:rPr lang="en-US" sz="2400" dirty="0">
                <a:solidFill>
                  <a:schemeClr val="bg1"/>
                </a:solidFill>
              </a:rPr>
              <a:t>confident and capable.</a:t>
            </a:r>
            <a:endParaRPr lang="en-UG" sz="2400" dirty="0">
              <a:solidFill>
                <a:schemeClr val="bg1"/>
              </a:solidFill>
            </a:endParaRPr>
          </a:p>
        </p:txBody>
      </p:sp>
      <p:sp>
        <p:nvSpPr>
          <p:cNvPr id="4" name="Rectangle: Rounded Corners 3">
            <a:extLst>
              <a:ext uri="{FF2B5EF4-FFF2-40B4-BE49-F238E27FC236}">
                <a16:creationId xmlns:a16="http://schemas.microsoft.com/office/drawing/2014/main" id="{F2D12533-8786-6AF5-9BB4-C25EE66B481F}"/>
              </a:ext>
            </a:extLst>
          </p:cNvPr>
          <p:cNvSpPr/>
          <p:nvPr/>
        </p:nvSpPr>
        <p:spPr>
          <a:xfrm>
            <a:off x="11064552"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&gt;</a:t>
            </a:r>
            <a:endParaRPr lang="en-UG" sz="3200" dirty="0"/>
          </a:p>
        </p:txBody>
      </p:sp>
      <p:sp>
        <p:nvSpPr>
          <p:cNvPr id="6" name="Rectangle: Rounded Corners 5">
            <a:extLst>
              <a:ext uri="{FF2B5EF4-FFF2-40B4-BE49-F238E27FC236}">
                <a16:creationId xmlns:a16="http://schemas.microsoft.com/office/drawing/2014/main" id="{7C9D2E55-8CB5-A00D-C37B-0F17CC2FD5EB}"/>
              </a:ext>
            </a:extLst>
          </p:cNvPr>
          <p:cNvSpPr/>
          <p:nvPr/>
        </p:nvSpPr>
        <p:spPr>
          <a:xfrm>
            <a:off x="287800" y="5877272"/>
            <a:ext cx="839648" cy="756048"/>
          </a:xfrm>
          <a:prstGeom prst="roundRect">
            <a:avLst>
              <a:gd name="adj" fmla="val 50000"/>
            </a:avLst>
          </a:prstGeom>
          <a:solidFill>
            <a:srgbClr val="581D5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&lt;</a:t>
            </a:r>
            <a:endParaRPr lang="en-UG" sz="3200" dirty="0"/>
          </a:p>
        </p:txBody>
      </p:sp>
      <p:sp>
        <p:nvSpPr>
          <p:cNvPr id="11" name="TextBox 10">
            <a:extLst>
              <a:ext uri="{FF2B5EF4-FFF2-40B4-BE49-F238E27FC236}">
                <a16:creationId xmlns:a16="http://schemas.microsoft.com/office/drawing/2014/main" id="{0747CD0C-7478-956D-CD32-180CCBA893D5}"/>
              </a:ext>
            </a:extLst>
          </p:cNvPr>
          <p:cNvSpPr txBox="1"/>
          <p:nvPr/>
        </p:nvSpPr>
        <p:spPr>
          <a:xfrm>
            <a:off x="191344" y="1279440"/>
            <a:ext cx="2880320" cy="369332"/>
          </a:xfrm>
          <a:prstGeom prst="rect">
            <a:avLst/>
          </a:prstGeom>
          <a:noFill/>
        </p:spPr>
        <p:txBody>
          <a:bodyPr wrap="square">
            <a:spAutoFit/>
          </a:bodyPr>
          <a:lstStyle/>
          <a:p>
            <a:pPr marL="0" lvl="0" indent="0" algn="l" rtl="0">
              <a:spcBef>
                <a:spcPts val="250"/>
              </a:spcBef>
              <a:spcAft>
                <a:spcPts val="0"/>
              </a:spcAft>
              <a:buNone/>
            </a:pPr>
            <a:r>
              <a:rPr lang="en-US" sz="1800" b="1" dirty="0">
                <a:solidFill>
                  <a:schemeClr val="tx1"/>
                </a:solidFill>
                <a:ea typeface="Calibri"/>
                <a:cs typeface="Calibri"/>
                <a:sym typeface="Calibri"/>
              </a:rPr>
              <a:t>Click &gt; icon to continue</a:t>
            </a:r>
          </a:p>
        </p:txBody>
      </p:sp>
      <p:pic>
        <p:nvPicPr>
          <p:cNvPr id="9" name="Picture 8">
            <a:extLst>
              <a:ext uri="{FF2B5EF4-FFF2-40B4-BE49-F238E27FC236}">
                <a16:creationId xmlns:a16="http://schemas.microsoft.com/office/drawing/2014/main" id="{25C77EF4-E84F-CBE4-CAD1-C0D1D3C648F5}"/>
              </a:ext>
            </a:extLst>
          </p:cNvPr>
          <p:cNvPicPr>
            <a:picLocks noChangeAspect="1"/>
          </p:cNvPicPr>
          <p:nvPr/>
        </p:nvPicPr>
        <p:blipFill>
          <a:blip r:embed="rId4"/>
          <a:stretch>
            <a:fillRect/>
          </a:stretch>
        </p:blipFill>
        <p:spPr>
          <a:xfrm>
            <a:off x="6744072" y="2276872"/>
            <a:ext cx="4792390" cy="3096165"/>
          </a:xfrm>
          <a:prstGeom prst="rect">
            <a:avLst/>
          </a:prstGeom>
        </p:spPr>
      </p:pic>
    </p:spTree>
    <p:custDataLst>
      <p:tags r:id="rId1"/>
    </p:custDataLst>
    <p:extLst>
      <p:ext uri="{BB962C8B-B14F-4D97-AF65-F5344CB8AC3E}">
        <p14:creationId xmlns:p14="http://schemas.microsoft.com/office/powerpoint/2010/main" val="23931869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7NsCe9X"/>
  <p:tag name="ARTICULATE_SLIDE_COUNT" val="7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C95A6B94D79AF479637C150A0174554" ma:contentTypeVersion="14" ma:contentTypeDescription="Create a new document." ma:contentTypeScope="" ma:versionID="d527e7939de3f584bc88d85d5732e7f4">
  <xsd:schema xmlns:xsd="http://www.w3.org/2001/XMLSchema" xmlns:xs="http://www.w3.org/2001/XMLSchema" xmlns:p="http://schemas.microsoft.com/office/2006/metadata/properties" xmlns:ns3="9b0d5a7d-42be-4fed-bbf4-8556fe755e8a" xmlns:ns4="bfadcd57-ac93-4bae-83bb-c41b34e12a8f" targetNamespace="http://schemas.microsoft.com/office/2006/metadata/properties" ma:root="true" ma:fieldsID="a1fa86a2312abe1b3b8284b96aec740f" ns3:_="" ns4:_="">
    <xsd:import namespace="9b0d5a7d-42be-4fed-bbf4-8556fe755e8a"/>
    <xsd:import namespace="bfadcd57-ac93-4bae-83bb-c41b34e12a8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0d5a7d-42be-4fed-bbf4-8556fe755e8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adcd57-ac93-4bae-83bb-c41b34e12a8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79AA71-DD4D-4423-85AD-838E9DB8F984}">
  <ds:schemaRefs>
    <ds:schemaRef ds:uri="http://purl.org/dc/terms/"/>
    <ds:schemaRef ds:uri="http://purl.org/dc/dcmitype/"/>
    <ds:schemaRef ds:uri="http://www.w3.org/XML/1998/namespace"/>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bfadcd57-ac93-4bae-83bb-c41b34e12a8f"/>
    <ds:schemaRef ds:uri="9b0d5a7d-42be-4fed-bbf4-8556fe755e8a"/>
    <ds:schemaRef ds:uri="http://schemas.microsoft.com/office/2006/metadata/properties"/>
  </ds:schemaRefs>
</ds:datastoreItem>
</file>

<file path=customXml/itemProps2.xml><?xml version="1.0" encoding="utf-8"?>
<ds:datastoreItem xmlns:ds="http://schemas.openxmlformats.org/officeDocument/2006/customXml" ds:itemID="{52916F26-AFBD-414D-A601-D635DED473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0d5a7d-42be-4fed-bbf4-8556fe755e8a"/>
    <ds:schemaRef ds:uri="bfadcd57-ac93-4bae-83bb-c41b34e12a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F43D99-2758-45AA-AD46-EDB560DDBD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34523</TotalTime>
  <Words>6639</Words>
  <Application>Microsoft Office PowerPoint</Application>
  <PresentationFormat>Widescreen</PresentationFormat>
  <Paragraphs>1093</Paragraphs>
  <Slides>66</Slides>
  <Notes>66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Calibri</vt:lpstr>
      <vt:lpstr>Calibri Light</vt:lpstr>
      <vt:lpstr>Corbel</vt:lpstr>
      <vt:lpstr>Courier New</vt:lpstr>
      <vt:lpstr>Helvetica</vt:lpstr>
      <vt:lpstr>Helvetica LT Std Cond Blk</vt:lpstr>
      <vt:lpstr>Helvetica Neue</vt:lpstr>
      <vt:lpstr>Roboto</vt:lpstr>
      <vt:lpstr>Söhne</vt:lpstr>
      <vt:lpstr>Verdana</vt:lpstr>
      <vt:lpstr>Office Theme</vt:lpstr>
      <vt:lpstr>PowerPoint Presentation</vt:lpstr>
      <vt:lpstr>Level 1 Storyboard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Level 2 Storyboard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Level 3 Storyboard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Ketaki Bondre</dc:creator>
  <cp:lastModifiedBy>Ankita Mangtani</cp:lastModifiedBy>
  <cp:revision>425</cp:revision>
  <dcterms:created xsi:type="dcterms:W3CDTF">2022-01-14T08:26:41Z</dcterms:created>
  <dcterms:modified xsi:type="dcterms:W3CDTF">2024-05-31T16:22:01Z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E3705C3E-AA19-4EA7-A8E8-704632B432EB</vt:lpwstr>
  </property>
  <property fmtid="{D5CDD505-2E9C-101B-9397-08002B2CF9AE}" pid="3" name="ArticulatePath">
    <vt:lpwstr>Presentation1</vt:lpwstr>
  </property>
  <property fmtid="{D5CDD505-2E9C-101B-9397-08002B2CF9AE}" pid="4" name="ContentTypeId">
    <vt:lpwstr>0x010100DC95A6B94D79AF479637C150A0174554</vt:lpwstr>
  </property>
</Properties>
</file>